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2" r:id="rId4"/>
    <p:sldId id="264" r:id="rId5"/>
    <p:sldId id="263" r:id="rId6"/>
    <p:sldId id="265" r:id="rId7"/>
    <p:sldId id="260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EDB3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3" autoAdjust="0"/>
    <p:restoredTop sz="94660"/>
  </p:normalViewPr>
  <p:slideViewPr>
    <p:cSldViewPr>
      <p:cViewPr varScale="1">
        <p:scale>
          <a:sx n="55" d="100"/>
          <a:sy n="55" d="100"/>
        </p:scale>
        <p:origin x="618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054848" y="904701"/>
            <a:ext cx="10037260" cy="51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240" tIns="72620" rIns="145240" bIns="72620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</a:rPr>
              <a:t>NGUYỄN BÁ NGỌC</a:t>
            </a:r>
            <a:endParaRPr lang="en-US" alt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269089" y="2971800"/>
            <a:ext cx="11940068" cy="273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LỚP 4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ÔN TẬP CÁC SỐ ĐẾN 100 000 (T2)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61312" y="7331413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36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Võ</a:t>
            </a:r>
            <a:r>
              <a:rPr lang="en-US" altLang="en-US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altLang="en-US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Duy</a:t>
            </a:r>
            <a:r>
              <a:rPr lang="en-US" altLang="en-US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Linh</a:t>
            </a:r>
            <a:endParaRPr lang="en-US" altLang="en-US" sz="36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83" y="60431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50812" y="1337138"/>
            <a:ext cx="1849814" cy="577516"/>
          </a:xfrm>
          <a:prstGeom prst="round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44125" y="59329"/>
            <a:ext cx="5317481" cy="925717"/>
            <a:chOff x="5057331" y="394564"/>
            <a:chExt cx="5227757" cy="752567"/>
          </a:xfrm>
        </p:grpSpPr>
        <p:grpSp>
          <p:nvGrpSpPr>
            <p:cNvPr id="3" name="Group 2"/>
            <p:cNvGrpSpPr/>
            <p:nvPr/>
          </p:nvGrpSpPr>
          <p:grpSpPr>
            <a:xfrm>
              <a:off x="5057331" y="394564"/>
              <a:ext cx="5227757" cy="752567"/>
              <a:chOff x="5057331" y="394564"/>
              <a:chExt cx="5227757" cy="75256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57331" y="394564"/>
                <a:ext cx="5227757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 </a:t>
                </a:r>
                <a:r>
                  <a:rPr lang="en-US" sz="27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9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7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2024</a:t>
                </a:r>
                <a:endParaRPr lang="en-US" sz="27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7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732285" y="943309"/>
            <a:ext cx="2390276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319" y="1295400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&gt;, &lt;, = 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0015" y="4953000"/>
            <a:ext cx="142721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Số bé nhất trong các số 20 107, 19 482, 15 999, 18 700 là:</a:t>
            </a:r>
          </a:p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20 107             B. 19 482                  C. 15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999                 D. 18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10976" y="2185678"/>
            <a:ext cx="3706464" cy="597626"/>
            <a:chOff x="1410976" y="2588764"/>
            <a:chExt cx="3706464" cy="597626"/>
          </a:xfrm>
        </p:grpSpPr>
        <p:sp>
          <p:nvSpPr>
            <p:cNvPr id="10" name="TextBox 9"/>
            <p:cNvSpPr txBox="1"/>
            <p:nvPr/>
          </p:nvSpPr>
          <p:spPr>
            <a:xfrm>
              <a:off x="1410976" y="2590800"/>
              <a:ext cx="370646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9 879          10 000</a:t>
              </a:r>
              <a:endPara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97867" y="2588764"/>
              <a:ext cx="620852" cy="59762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37519" y="2873514"/>
            <a:ext cx="3262432" cy="12311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68 534        68 499</a:t>
            </a:r>
          </a:p>
          <a:p>
            <a:pPr>
              <a:spcBef>
                <a:spcPts val="120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34 000        33 979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76319" y="2136338"/>
            <a:ext cx="607249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8 563          8 000 + 500 + 60 + 3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91094" y="2822138"/>
            <a:ext cx="6529352" cy="12311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45 031        40 000 + 5 000 + 100 + 30</a:t>
            </a:r>
          </a:p>
          <a:p>
            <a:pPr>
              <a:spcBef>
                <a:spcPts val="120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70 208        60 000 + 9 000 + 700 + 9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9070" y="4267200"/>
            <a:ext cx="4581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Chọn câu trả lời đúng: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10015" y="6172200"/>
            <a:ext cx="142721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Số nào dưới đây có chữ số hàng trăm là 8?</a:t>
            </a:r>
          </a:p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57 680            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48 954                 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84 273                 D. 39 825 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95895" y="7350740"/>
            <a:ext cx="1427210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Số dân của một phường là 12 967 người. Số dân của phường đó làm tròn đến hàng nghìn là:</a:t>
            </a:r>
          </a:p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12 900            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13 000                 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12 000                 D. 12 960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061749" y="2135517"/>
            <a:ext cx="620852" cy="59762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076783" y="2822137"/>
            <a:ext cx="620852" cy="59762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101807" y="3519024"/>
            <a:ext cx="620852" cy="59762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094405" y="2882295"/>
            <a:ext cx="620852" cy="59762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091356" y="3547097"/>
            <a:ext cx="620852" cy="59762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27169" y="2913427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&gt;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40739" y="2209923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&lt;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6738" y="3581400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&gt;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04538" y="2167115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=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15126" y="2869504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&lt;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29590" y="3555852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&gt;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67549" y="541645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015109" y="6601196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75919" y="8284704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4" grpId="0" animBg="1"/>
      <p:bldP spid="25" grpId="0" animBg="1"/>
      <p:bldP spid="29" grpId="0" animBg="1"/>
      <p:bldP spid="32" grpId="0" animBg="1"/>
      <p:bldP spid="35" grpId="0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46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747068" y="1337138"/>
            <a:ext cx="1109399" cy="577516"/>
          </a:xfrm>
          <a:prstGeom prst="round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811300" y="45474"/>
            <a:ext cx="5317481" cy="939571"/>
            <a:chOff x="5713249" y="383301"/>
            <a:chExt cx="5227759" cy="763830"/>
          </a:xfrm>
        </p:grpSpPr>
        <p:grpSp>
          <p:nvGrpSpPr>
            <p:cNvPr id="3" name="Group 2"/>
            <p:cNvGrpSpPr/>
            <p:nvPr/>
          </p:nvGrpSpPr>
          <p:grpSpPr>
            <a:xfrm>
              <a:off x="5713249" y="383301"/>
              <a:ext cx="5227759" cy="763830"/>
              <a:chOff x="5713249" y="383301"/>
              <a:chExt cx="5227759" cy="76383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713249" y="383301"/>
                <a:ext cx="5227759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9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7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7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732285" y="943309"/>
            <a:ext cx="2390276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319" y="12954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Số 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27836" r="42093" b="16900"/>
          <a:stretch/>
        </p:blipFill>
        <p:spPr bwMode="auto">
          <a:xfrm>
            <a:off x="1280319" y="1969805"/>
            <a:ext cx="14401800" cy="655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424663" y="2731168"/>
            <a:ext cx="589328" cy="584775"/>
            <a:chOff x="13777119" y="948950"/>
            <a:chExt cx="589328" cy="584775"/>
          </a:xfrm>
        </p:grpSpPr>
        <p:sp>
          <p:nvSpPr>
            <p:cNvPr id="9" name="Rounded Rectangle 8"/>
            <p:cNvSpPr/>
            <p:nvPr/>
          </p:nvSpPr>
          <p:spPr>
            <a:xfrm>
              <a:off x="13777119" y="964902"/>
              <a:ext cx="589328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875255" y="94895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/>
                <a:t>7</a:t>
              </a:r>
              <a:endParaRPr lang="en-US" sz="3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02187" y="4034500"/>
            <a:ext cx="1018227" cy="584775"/>
            <a:chOff x="13875255" y="948950"/>
            <a:chExt cx="1018227" cy="584775"/>
          </a:xfrm>
        </p:grpSpPr>
        <p:sp>
          <p:nvSpPr>
            <p:cNvPr id="19" name="Rounded Rectangle 18"/>
            <p:cNvSpPr/>
            <p:nvPr/>
          </p:nvSpPr>
          <p:spPr>
            <a:xfrm>
              <a:off x="13879955" y="964902"/>
              <a:ext cx="955913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875255" y="948950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/>
                <a:t>5000</a:t>
              </a:r>
              <a:endParaRPr lang="en-US" sz="3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13919" y="7239000"/>
            <a:ext cx="1379060" cy="584775"/>
            <a:chOff x="13815787" y="948950"/>
            <a:chExt cx="1379060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13815787" y="964902"/>
              <a:ext cx="137906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875255" y="948950"/>
              <a:ext cx="1319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/>
                <a:t>90 000</a:t>
              </a:r>
              <a:endParaRPr lang="en-US" sz="3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68450" y="5574632"/>
            <a:ext cx="809837" cy="584775"/>
            <a:chOff x="13875255" y="948950"/>
            <a:chExt cx="809837" cy="584775"/>
          </a:xfrm>
        </p:grpSpPr>
        <p:sp>
          <p:nvSpPr>
            <p:cNvPr id="34" name="Rounded Rectangle 33"/>
            <p:cNvSpPr/>
            <p:nvPr/>
          </p:nvSpPr>
          <p:spPr>
            <a:xfrm>
              <a:off x="13976211" y="964902"/>
              <a:ext cx="631913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875255" y="948950"/>
              <a:ext cx="8098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/>
                <a:t>700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4098945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24104" y="0"/>
            <a:ext cx="5317481" cy="985046"/>
            <a:chOff x="5332586" y="346332"/>
            <a:chExt cx="5227759" cy="800799"/>
          </a:xfrm>
        </p:grpSpPr>
        <p:grpSp>
          <p:nvGrpSpPr>
            <p:cNvPr id="3" name="Group 2"/>
            <p:cNvGrpSpPr/>
            <p:nvPr/>
          </p:nvGrpSpPr>
          <p:grpSpPr>
            <a:xfrm>
              <a:off x="5332586" y="346332"/>
              <a:ext cx="5227759" cy="800799"/>
              <a:chOff x="5332586" y="346332"/>
              <a:chExt cx="5227759" cy="80079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332586" y="346332"/>
                <a:ext cx="5227759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9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7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7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732285" y="943309"/>
            <a:ext cx="2390276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319" y="1618565"/>
            <a:ext cx="14401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4. Trong bốn ngày đầu của tuần chiến dịch tiêm vắc – xin phòng Co-vid-19, thành phố A đã tiêm được số liều như sau: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hai: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36 785 liều vắc-xin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     Thứ ba: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35 952 liều vắc-xin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tư:  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37 243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liều vắc-xin</a:t>
            </a:r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Thứ năm: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29 419 liều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vắc-xin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7890" y="4724400"/>
            <a:ext cx="142721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Ngày nào thành phố A tiêm được nhiều liều vac-xin nhất? Ngày nào thành phố A tiêm được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 liều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vac-xin nhất?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7890" y="6250508"/>
            <a:ext cx="142721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Viết tên các ngày theo thứ tự có số liều vắc-xin đã tiêm được từ ít nhất đến nhiều nhất.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86664" y="64300"/>
            <a:ext cx="5317481" cy="920746"/>
            <a:chOff x="5295777" y="398605"/>
            <a:chExt cx="5227759" cy="748526"/>
          </a:xfrm>
        </p:grpSpPr>
        <p:grpSp>
          <p:nvGrpSpPr>
            <p:cNvPr id="3" name="Group 2"/>
            <p:cNvGrpSpPr/>
            <p:nvPr/>
          </p:nvGrpSpPr>
          <p:grpSpPr>
            <a:xfrm>
              <a:off x="5295777" y="398605"/>
              <a:ext cx="5227759" cy="748526"/>
              <a:chOff x="5295777" y="398605"/>
              <a:chExt cx="5227759" cy="74852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295777" y="398605"/>
                <a:ext cx="5227759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9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7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7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732285" y="943309"/>
            <a:ext cx="2390276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319" y="1618565"/>
            <a:ext cx="14401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4. Trong bốn ngày đầu của tuần chiến dịch tiêm vắc – xin phòng Co-vid-19, thành phố A đã tiêm được số liều như sau: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hai: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36 785 liều vắc-xin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     Thứ ba: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35 952 liều vắc-xin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tư:  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37 243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liều vắc-xin</a:t>
            </a:r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Thứ năm: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29 419 liều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vắc-xin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7890" y="4419600"/>
            <a:ext cx="142721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a)  Ngày thứ tư </a:t>
            </a:r>
            <a:r>
              <a:rPr 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thành phố A tiêm được nhiều liều vac-xin </a:t>
            </a:r>
            <a:r>
              <a:rPr 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nhất.</a:t>
            </a:r>
          </a:p>
          <a:p>
            <a:r>
              <a:rPr 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Ngày thứ năm </a:t>
            </a:r>
            <a:r>
              <a:rPr 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thành phố A tiêm được </a:t>
            </a:r>
            <a:r>
              <a:rPr 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ít liều </a:t>
            </a:r>
            <a:r>
              <a:rPr 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vac-xin </a:t>
            </a:r>
            <a:r>
              <a:rPr 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nhất. </a:t>
            </a:r>
            <a:endParaRPr lang="en-US" sz="32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4119" y="6246580"/>
            <a:ext cx="14272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b) Thứ năm, thứ ba, thứ hai, thứ tư</a:t>
            </a:r>
            <a:endParaRPr lang="en-US" sz="32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00790" y="64300"/>
            <a:ext cx="5317481" cy="920746"/>
            <a:chOff x="5801229" y="398605"/>
            <a:chExt cx="5227759" cy="748526"/>
          </a:xfrm>
        </p:grpSpPr>
        <p:grpSp>
          <p:nvGrpSpPr>
            <p:cNvPr id="3" name="Group 2"/>
            <p:cNvGrpSpPr/>
            <p:nvPr/>
          </p:nvGrpSpPr>
          <p:grpSpPr>
            <a:xfrm>
              <a:off x="5801229" y="398605"/>
              <a:ext cx="5227759" cy="748526"/>
              <a:chOff x="5801229" y="398605"/>
              <a:chExt cx="5227759" cy="74852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801229" y="398605"/>
                <a:ext cx="5227759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9 </a:t>
                </a:r>
                <a:r>
                  <a:rPr lang="en-US" sz="27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7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7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732285" y="943309"/>
            <a:ext cx="2390276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319" y="2133600"/>
            <a:ext cx="1440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Đố em!</a:t>
            </a:r>
          </a:p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28 569 được xếp bởi các que tính như sau: 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85600" y="1371600"/>
            <a:ext cx="2246518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9937" y="6400800"/>
            <a:ext cx="120419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chuyển chỗ 1 que tính để tạo thành số bé nhất.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23519" y="3851475"/>
            <a:ext cx="1419838" cy="1981200"/>
            <a:chOff x="2030744" y="3733800"/>
            <a:chExt cx="1419838" cy="1981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074680" y="4716684"/>
              <a:ext cx="0" cy="998316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13919" y="3733800"/>
              <a:ext cx="0" cy="1025325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51530" y="3768525"/>
              <a:ext cx="1399052" cy="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30744" y="5680275"/>
              <a:ext cx="1399052" cy="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709885" y="3856300"/>
            <a:ext cx="1419838" cy="1981200"/>
            <a:chOff x="2030744" y="3733800"/>
            <a:chExt cx="1419838" cy="19812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074680" y="3733800"/>
              <a:ext cx="0" cy="198120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13919" y="3733800"/>
              <a:ext cx="0" cy="198120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051530" y="3768525"/>
              <a:ext cx="1399052" cy="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030744" y="5680275"/>
              <a:ext cx="1399052" cy="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380162" y="3851475"/>
            <a:ext cx="1419838" cy="1981200"/>
            <a:chOff x="2030744" y="3733800"/>
            <a:chExt cx="1419838" cy="19812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074680" y="3733800"/>
              <a:ext cx="0" cy="1025325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413919" y="4716684"/>
              <a:ext cx="0" cy="998316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051530" y="3768525"/>
              <a:ext cx="1399052" cy="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030744" y="5680275"/>
              <a:ext cx="1399052" cy="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9043365" y="3851475"/>
            <a:ext cx="1419838" cy="1981200"/>
            <a:chOff x="2030744" y="3733800"/>
            <a:chExt cx="1419838" cy="198120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074680" y="3733800"/>
              <a:ext cx="0" cy="198120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413919" y="4759125"/>
              <a:ext cx="0" cy="955875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051530" y="3768525"/>
              <a:ext cx="1399052" cy="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030744" y="5680275"/>
              <a:ext cx="1399052" cy="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0680881" y="3851474"/>
            <a:ext cx="1419838" cy="1981200"/>
            <a:chOff x="2030744" y="3733800"/>
            <a:chExt cx="1419838" cy="19812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074680" y="3733800"/>
              <a:ext cx="0" cy="1025326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413919" y="3733800"/>
              <a:ext cx="0" cy="198120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051530" y="3768525"/>
              <a:ext cx="1399052" cy="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030744" y="5680275"/>
              <a:ext cx="1399052" cy="0"/>
            </a:xfrm>
            <a:prstGeom prst="line">
              <a:avLst/>
            </a:prstGeom>
            <a:ln w="1270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023002" y="4834359"/>
            <a:ext cx="1399052" cy="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694008" y="4812175"/>
            <a:ext cx="1399052" cy="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424098" y="4876800"/>
            <a:ext cx="1399052" cy="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087301" y="4876800"/>
            <a:ext cx="1399052" cy="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665004" y="4876800"/>
            <a:ext cx="1399052" cy="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0724817" y="3886199"/>
            <a:ext cx="0" cy="19812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900790" y="6976156"/>
            <a:ext cx="3873566" cy="1863044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11500" b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20568</a:t>
            </a:r>
            <a:endParaRPr lang="en-US" sz="115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046E-7 4.72222E-6 L 0.27119 0.007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3871119" y="3657600"/>
            <a:ext cx="883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endParaRPr lang="en-US" sz="5700" b="1" kern="10" dirty="0" smtClean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Chăm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ngoan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giỏi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485</Words>
  <Application>Microsoft Office PowerPoint</Application>
  <PresentationFormat>Custom</PresentationFormat>
  <Paragraphs>74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175</cp:revision>
  <dcterms:created xsi:type="dcterms:W3CDTF">2023-03-12T09:05:59Z</dcterms:created>
  <dcterms:modified xsi:type="dcterms:W3CDTF">2024-09-08T00:49:11Z</dcterms:modified>
</cp:coreProperties>
</file>