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5.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72" r:id="rId1"/>
    <p:sldMasterId id="2147483985" r:id="rId2"/>
    <p:sldMasterId id="2147484015" r:id="rId3"/>
    <p:sldMasterId id="2147484028" r:id="rId4"/>
    <p:sldMasterId id="2147484092" r:id="rId5"/>
    <p:sldMasterId id="2147484124" r:id="rId6"/>
  </p:sldMasterIdLst>
  <p:notesMasterIdLst>
    <p:notesMasterId r:id="rId27"/>
  </p:notesMasterIdLst>
  <p:sldIdLst>
    <p:sldId id="2647" r:id="rId7"/>
    <p:sldId id="2633" r:id="rId8"/>
    <p:sldId id="262" r:id="rId9"/>
    <p:sldId id="1423" r:id="rId10"/>
    <p:sldId id="1424" r:id="rId11"/>
    <p:sldId id="2635" r:id="rId12"/>
    <p:sldId id="1416" r:id="rId13"/>
    <p:sldId id="1426" r:id="rId14"/>
    <p:sldId id="2636" r:id="rId15"/>
    <p:sldId id="2637" r:id="rId16"/>
    <p:sldId id="2638" r:id="rId17"/>
    <p:sldId id="2639" r:id="rId18"/>
    <p:sldId id="2640" r:id="rId19"/>
    <p:sldId id="2641" r:id="rId20"/>
    <p:sldId id="2642" r:id="rId21"/>
    <p:sldId id="2643" r:id="rId22"/>
    <p:sldId id="2644" r:id="rId23"/>
    <p:sldId id="2645" r:id="rId24"/>
    <p:sldId id="2646" r:id="rId25"/>
    <p:sldId id="284" r:id="rId26"/>
  </p:sldIdLst>
  <p:sldSz cx="12192000" cy="6858000"/>
  <p:notesSz cx="6858000" cy="9144000"/>
  <p:custDataLst>
    <p:tags r:id="rId2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3" roundtripDataSignature="AMtx7mhJsRrJ4KGcUhHy03bbmZIkT3GCU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62" autoAdjust="0"/>
    <p:restoredTop sz="88909" autoAdjust="0"/>
  </p:normalViewPr>
  <p:slideViewPr>
    <p:cSldViewPr snapToGrid="0">
      <p:cViewPr varScale="1">
        <p:scale>
          <a:sx n="73" d="100"/>
          <a:sy n="73" d="100"/>
        </p:scale>
        <p:origin x="378" y="66"/>
      </p:cViewPr>
      <p:guideLst>
        <p:guide orient="horz" pos="2160"/>
        <p:guide pos="3840"/>
      </p:guideLst>
    </p:cSldViewPr>
  </p:slideViewPr>
  <p:notesTextViewPr>
    <p:cViewPr>
      <p:scale>
        <a:sx n="1" d="1"/>
        <a:sy n="1" d="1"/>
      </p:scale>
      <p:origin x="0" y="0"/>
    </p:cViewPr>
  </p:notesTextViewPr>
  <p:sorterViewPr>
    <p:cViewPr>
      <p:scale>
        <a:sx n="75" d="100"/>
        <a:sy n="75" d="100"/>
      </p:scale>
      <p:origin x="0" y="-25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6"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gs" Target="tags/tag1.xml"/><Relationship Id="rId10" Type="http://schemas.openxmlformats.org/officeDocument/2006/relationships/slide" Target="slides/slide4.xml"/><Relationship Id="rId19" Type="http://schemas.openxmlformats.org/officeDocument/2006/relationships/slide" Target="slides/slide13.xml"/><Relationship Id="rId73"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7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24165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6257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12737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3659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3670778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67036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5.xml"/><Relationship Id="rId4" Type="http://schemas.openxmlformats.org/officeDocument/2006/relationships/hyperlink" Target="https://www.freepik.com/" TargetMode="Externa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4.xml"/><Relationship Id="rId4" Type="http://schemas.openxmlformats.org/officeDocument/2006/relationships/hyperlink" Target="https://www.freepik.com/" TargetMode="Externa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8274715"/>
      </p:ext>
    </p:extLst>
  </p:cSld>
  <p:clrMapOvr>
    <a:masterClrMapping/>
  </p:clrMapOvr>
  <p:transition spd="slow" advClick="0" advTm="200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pPr/>
              <a:t>2024/9/6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pPr/>
              <a:t>‹#›</a:t>
            </a:fld>
            <a:endParaRPr lang="zh-CN" altLang="en-US"/>
          </a:p>
        </p:txBody>
      </p:sp>
    </p:spTree>
    <p:extLst>
      <p:ext uri="{BB962C8B-B14F-4D97-AF65-F5344CB8AC3E}">
        <p14:creationId xmlns:p14="http://schemas.microsoft.com/office/powerpoint/2010/main" val="2792090601"/>
      </p:ext>
    </p:extLst>
  </p:cSld>
  <p:clrMapOvr>
    <a:masterClrMapping/>
  </p:clrMapOvr>
  <p:transition spd="slow" advClick="0" advTm="2000">
    <p:randomBar dir="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3298291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074693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156109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473707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09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0" y="101327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34"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6566741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019167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966368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0924809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971121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701979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pPr/>
              <a:t>2024/9/6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pPr/>
              <a:t>‹#›</a:t>
            </a:fld>
            <a:endParaRPr lang="zh-CN" altLang="en-US"/>
          </a:p>
        </p:txBody>
      </p:sp>
    </p:spTree>
    <p:extLst>
      <p:ext uri="{BB962C8B-B14F-4D97-AF65-F5344CB8AC3E}">
        <p14:creationId xmlns:p14="http://schemas.microsoft.com/office/powerpoint/2010/main" val="2170203159"/>
      </p:ext>
    </p:extLst>
  </p:cSld>
  <p:clrMapOvr>
    <a:masterClrMapping/>
  </p:clrMapOvr>
  <p:transition spd="slow" advClick="0" advTm="2000">
    <p:randomBar dir="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9327204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320668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485036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xmlns=""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xmlns=""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xmlns=""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14293030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21695670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2734843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46839717"/>
      </p:ext>
    </p:extLst>
  </p:cSld>
  <p:clrMapOvr>
    <a:masterClrMapping/>
  </p:clrMapOvr>
  <p:transition spd="slow" advClick="0" advTm="2000">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351333"/>
      </p:ext>
    </p:extLst>
  </p:cSld>
  <p:clrMapOvr>
    <a:masterClrMapping/>
  </p:clrMapOvr>
  <p:transition spd="slow" advClick="0" advTm="2000">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pPr/>
              <a:t>2024/9/6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pPr/>
              <a:t>‹#›</a:t>
            </a:fld>
            <a:endParaRPr lang="zh-CN" altLang="en-US"/>
          </a:p>
        </p:txBody>
      </p:sp>
    </p:spTree>
    <p:extLst>
      <p:ext uri="{BB962C8B-B14F-4D97-AF65-F5344CB8AC3E}">
        <p14:creationId xmlns:p14="http://schemas.microsoft.com/office/powerpoint/2010/main" val="2748353619"/>
      </p:ext>
    </p:extLst>
  </p:cSld>
  <p:clrMapOvr>
    <a:masterClrMapping/>
  </p:clrMapOvr>
  <p:transition spd="slow" advClick="0" advTm="2000">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pPr/>
              <a:t>2024/9/6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pPr/>
              <a:t>‹#›</a:t>
            </a:fld>
            <a:endParaRPr lang="zh-CN" altLang="en-US"/>
          </a:p>
        </p:txBody>
      </p:sp>
    </p:spTree>
    <p:extLst>
      <p:ext uri="{BB962C8B-B14F-4D97-AF65-F5344CB8AC3E}">
        <p14:creationId xmlns:p14="http://schemas.microsoft.com/office/powerpoint/2010/main" val="3161135695"/>
      </p:ext>
    </p:extLst>
  </p:cSld>
  <p:clrMapOvr>
    <a:masterClrMapping/>
  </p:clrMapOvr>
  <p:transition spd="slow" advClick="0" advTm="2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9261549"/>
      </p:ext>
    </p:extLst>
  </p:cSld>
  <p:clrMapOvr>
    <a:masterClrMapping/>
  </p:clrMapOvr>
  <p:transition spd="slow" advClick="0" advTm="2000">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pPr/>
              <a:t>2024/9/6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pPr/>
              <a:t>‹#›</a:t>
            </a:fld>
            <a:endParaRPr lang="zh-CN" altLang="en-US"/>
          </a:p>
        </p:txBody>
      </p:sp>
    </p:spTree>
    <p:extLst>
      <p:ext uri="{BB962C8B-B14F-4D97-AF65-F5344CB8AC3E}">
        <p14:creationId xmlns:p14="http://schemas.microsoft.com/office/powerpoint/2010/main" val="56232719"/>
      </p:ext>
    </p:extLst>
  </p:cSld>
  <p:clrMapOvr>
    <a:masterClrMapping/>
  </p:clrMapOvr>
  <p:transition spd="slow" advClick="0" advTm="2000">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pPr/>
              <a:t>2024/9/6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pPr/>
              <a:t>‹#›</a:t>
            </a:fld>
            <a:endParaRPr lang="zh-CN" altLang="en-US"/>
          </a:p>
        </p:txBody>
      </p:sp>
    </p:spTree>
    <p:extLst>
      <p:ext uri="{BB962C8B-B14F-4D97-AF65-F5344CB8AC3E}">
        <p14:creationId xmlns:p14="http://schemas.microsoft.com/office/powerpoint/2010/main" val="3340743493"/>
      </p:ext>
    </p:extLst>
  </p:cSld>
  <p:clrMapOvr>
    <a:masterClrMapping/>
  </p:clrMapOvr>
  <p:transition spd="slow" advClick="0" advTm="2000">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pPr/>
              <a:t>2024/9/6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pPr/>
              <a:t>‹#›</a:t>
            </a:fld>
            <a:endParaRPr lang="zh-CN" altLang="en-US"/>
          </a:p>
        </p:txBody>
      </p:sp>
    </p:spTree>
    <p:extLst>
      <p:ext uri="{BB962C8B-B14F-4D97-AF65-F5344CB8AC3E}">
        <p14:creationId xmlns:p14="http://schemas.microsoft.com/office/powerpoint/2010/main" val="320730724"/>
      </p:ext>
    </p:extLst>
  </p:cSld>
  <p:clrMapOvr>
    <a:masterClrMapping/>
  </p:clrMapOvr>
  <p:transition spd="slow" advClick="0" advTm="2000">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pPr/>
              <a:t>2024/9/6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pPr/>
              <a:t>‹#›</a:t>
            </a:fld>
            <a:endParaRPr lang="zh-CN" altLang="en-US"/>
          </a:p>
        </p:txBody>
      </p:sp>
    </p:spTree>
    <p:extLst>
      <p:ext uri="{BB962C8B-B14F-4D97-AF65-F5344CB8AC3E}">
        <p14:creationId xmlns:p14="http://schemas.microsoft.com/office/powerpoint/2010/main" val="2805509683"/>
      </p:ext>
    </p:extLst>
  </p:cSld>
  <p:clrMapOvr>
    <a:masterClrMapping/>
  </p:clrMapOvr>
  <p:transition spd="slow" advClick="0" advTm="2000">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pPr/>
              <a:t>2024/9/6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pPr/>
              <a:t>‹#›</a:t>
            </a:fld>
            <a:endParaRPr lang="zh-CN" altLang="en-US"/>
          </a:p>
        </p:txBody>
      </p:sp>
    </p:spTree>
    <p:extLst>
      <p:ext uri="{BB962C8B-B14F-4D97-AF65-F5344CB8AC3E}">
        <p14:creationId xmlns:p14="http://schemas.microsoft.com/office/powerpoint/2010/main" val="3384553031"/>
      </p:ext>
    </p:extLst>
  </p:cSld>
  <p:clrMapOvr>
    <a:masterClrMapping/>
  </p:clrMapOvr>
  <p:transition spd="slow" advClick="0" advTm="2000">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pPr/>
              <a:t>2024/9/6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pPr/>
              <a:t>‹#›</a:t>
            </a:fld>
            <a:endParaRPr lang="zh-CN" altLang="en-US"/>
          </a:p>
        </p:txBody>
      </p:sp>
    </p:spTree>
    <p:extLst>
      <p:ext uri="{BB962C8B-B14F-4D97-AF65-F5344CB8AC3E}">
        <p14:creationId xmlns:p14="http://schemas.microsoft.com/office/powerpoint/2010/main" val="4010472224"/>
      </p:ext>
    </p:extLst>
  </p:cSld>
  <p:clrMapOvr>
    <a:masterClrMapping/>
  </p:clrMapOvr>
  <p:transition spd="slow" advClick="0" advTm="2000">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pPr/>
              <a:t>2024/9/6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pPr/>
              <a:t>‹#›</a:t>
            </a:fld>
            <a:endParaRPr lang="zh-CN" altLang="en-US"/>
          </a:p>
        </p:txBody>
      </p:sp>
    </p:spTree>
    <p:extLst>
      <p:ext uri="{BB962C8B-B14F-4D97-AF65-F5344CB8AC3E}">
        <p14:creationId xmlns:p14="http://schemas.microsoft.com/office/powerpoint/2010/main" val="3223660057"/>
      </p:ext>
    </p:extLst>
  </p:cSld>
  <p:clrMapOvr>
    <a:masterClrMapping/>
  </p:clrMapOvr>
  <p:transition spd="slow" advClick="0" advTm="2000">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621390"/>
      </p:ext>
    </p:extLst>
  </p:cSld>
  <p:clrMapOvr>
    <a:masterClrMapping/>
  </p:clrMapOvr>
  <p:transition spd="slow" advClick="0" advTm="2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8391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528037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285741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70428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99480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230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156969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587056"/>
      </p:ext>
    </p:extLst>
  </p:cSld>
  <p:clrMapOvr>
    <a:masterClrMapping/>
  </p:clrMapOvr>
  <p:transition spd="slow" advClick="0" advTm="2000">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42814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062698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197398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557086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39036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1252804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0916567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97511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60065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899357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pPr/>
              <a:t>2024/9/6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pPr/>
              <a:t>‹#›</a:t>
            </a:fld>
            <a:endParaRPr lang="zh-CN" altLang="en-US"/>
          </a:p>
        </p:txBody>
      </p:sp>
    </p:spTree>
    <p:extLst>
      <p:ext uri="{BB962C8B-B14F-4D97-AF65-F5344CB8AC3E}">
        <p14:creationId xmlns:p14="http://schemas.microsoft.com/office/powerpoint/2010/main" val="2343633012"/>
      </p:ext>
    </p:extLst>
  </p:cSld>
  <p:clrMapOvr>
    <a:masterClrMapping/>
  </p:clrMapOvr>
  <p:transition spd="slow" advClick="0" advTm="2000">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4956481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2124340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72641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38935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553032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153331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3286084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090759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8765210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xmlns=""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xmlns=""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xmlns=""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15005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pPr/>
              <a:t>2024/9/6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pPr/>
              <a:t>‹#›</a:t>
            </a:fld>
            <a:endParaRPr lang="zh-CN" altLang="en-US"/>
          </a:p>
        </p:txBody>
      </p:sp>
    </p:spTree>
    <p:extLst>
      <p:ext uri="{BB962C8B-B14F-4D97-AF65-F5344CB8AC3E}">
        <p14:creationId xmlns:p14="http://schemas.microsoft.com/office/powerpoint/2010/main" val="4114003940"/>
      </p:ext>
    </p:extLst>
  </p:cSld>
  <p:clrMapOvr>
    <a:masterClrMapping/>
  </p:clrMapOvr>
  <p:transition spd="slow" advClick="0" advTm="2000">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12772856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6196094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8276475"/>
      </p:ext>
    </p:extLst>
  </p:cSld>
  <p:clrMapOvr>
    <a:masterClrMapping/>
  </p:clrMapOvr>
  <p:transition spd="slow" advClick="0" advTm="2000">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101224"/>
      </p:ext>
    </p:extLst>
  </p:cSld>
  <p:clrMapOvr>
    <a:masterClrMapping/>
  </p:clrMapOvr>
  <p:transition spd="slow" advClick="0" advTm="2000">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pPr/>
              <a:t>2024/9/6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pPr/>
              <a:t>‹#›</a:t>
            </a:fld>
            <a:endParaRPr lang="zh-CN" altLang="en-US"/>
          </a:p>
        </p:txBody>
      </p:sp>
    </p:spTree>
    <p:extLst>
      <p:ext uri="{BB962C8B-B14F-4D97-AF65-F5344CB8AC3E}">
        <p14:creationId xmlns:p14="http://schemas.microsoft.com/office/powerpoint/2010/main" val="612706012"/>
      </p:ext>
    </p:extLst>
  </p:cSld>
  <p:clrMapOvr>
    <a:masterClrMapping/>
  </p:clrMapOvr>
  <p:transition spd="slow" advClick="0" advTm="2000">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pPr/>
              <a:t>2024/9/6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pPr/>
              <a:t>‹#›</a:t>
            </a:fld>
            <a:endParaRPr lang="zh-CN" altLang="en-US"/>
          </a:p>
        </p:txBody>
      </p:sp>
    </p:spTree>
    <p:extLst>
      <p:ext uri="{BB962C8B-B14F-4D97-AF65-F5344CB8AC3E}">
        <p14:creationId xmlns:p14="http://schemas.microsoft.com/office/powerpoint/2010/main" val="1039357069"/>
      </p:ext>
    </p:extLst>
  </p:cSld>
  <p:clrMapOvr>
    <a:masterClrMapping/>
  </p:clrMapOvr>
  <p:transition spd="slow" advClick="0" advTm="2000">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pPr/>
              <a:t>2024/9/6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pPr/>
              <a:t>‹#›</a:t>
            </a:fld>
            <a:endParaRPr lang="zh-CN" altLang="en-US"/>
          </a:p>
        </p:txBody>
      </p:sp>
    </p:spTree>
    <p:extLst>
      <p:ext uri="{BB962C8B-B14F-4D97-AF65-F5344CB8AC3E}">
        <p14:creationId xmlns:p14="http://schemas.microsoft.com/office/powerpoint/2010/main" val="2664122911"/>
      </p:ext>
    </p:extLst>
  </p:cSld>
  <p:clrMapOvr>
    <a:masterClrMapping/>
  </p:clrMapOvr>
  <p:transition spd="slow" advClick="0" advTm="2000">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pPr/>
              <a:t>2024/9/6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pPr/>
              <a:t>‹#›</a:t>
            </a:fld>
            <a:endParaRPr lang="zh-CN" altLang="en-US"/>
          </a:p>
        </p:txBody>
      </p:sp>
    </p:spTree>
    <p:extLst>
      <p:ext uri="{BB962C8B-B14F-4D97-AF65-F5344CB8AC3E}">
        <p14:creationId xmlns:p14="http://schemas.microsoft.com/office/powerpoint/2010/main" val="2694381881"/>
      </p:ext>
    </p:extLst>
  </p:cSld>
  <p:clrMapOvr>
    <a:masterClrMapping/>
  </p:clrMapOvr>
  <p:transition spd="slow" advClick="0" advTm="2000">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pPr/>
              <a:t>2024/9/6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pPr/>
              <a:t>‹#›</a:t>
            </a:fld>
            <a:endParaRPr lang="zh-CN" altLang="en-US"/>
          </a:p>
        </p:txBody>
      </p:sp>
    </p:spTree>
    <p:extLst>
      <p:ext uri="{BB962C8B-B14F-4D97-AF65-F5344CB8AC3E}">
        <p14:creationId xmlns:p14="http://schemas.microsoft.com/office/powerpoint/2010/main" val="3589382663"/>
      </p:ext>
    </p:extLst>
  </p:cSld>
  <p:clrMapOvr>
    <a:masterClrMapping/>
  </p:clrMapOvr>
  <p:transition spd="slow" advClick="0" advTm="2000">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pPr/>
              <a:t>2024/9/6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pPr/>
              <a:t>‹#›</a:t>
            </a:fld>
            <a:endParaRPr lang="zh-CN" altLang="en-US"/>
          </a:p>
        </p:txBody>
      </p:sp>
    </p:spTree>
    <p:extLst>
      <p:ext uri="{BB962C8B-B14F-4D97-AF65-F5344CB8AC3E}">
        <p14:creationId xmlns:p14="http://schemas.microsoft.com/office/powerpoint/2010/main" val="3889348834"/>
      </p:ext>
    </p:extLst>
  </p:cSld>
  <p:clrMapOvr>
    <a:masterClrMapping/>
  </p:clrMapOvr>
  <p:transition spd="slow" advClick="0" advTm="2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pPr/>
              <a:t>2024/9/6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pPr/>
              <a:t>‹#›</a:t>
            </a:fld>
            <a:endParaRPr lang="zh-CN" altLang="en-US"/>
          </a:p>
        </p:txBody>
      </p:sp>
    </p:spTree>
    <p:extLst>
      <p:ext uri="{BB962C8B-B14F-4D97-AF65-F5344CB8AC3E}">
        <p14:creationId xmlns:p14="http://schemas.microsoft.com/office/powerpoint/2010/main" val="1666377935"/>
      </p:ext>
    </p:extLst>
  </p:cSld>
  <p:clrMapOvr>
    <a:masterClrMapping/>
  </p:clrMapOvr>
  <p:transition spd="slow" advClick="0" advTm="2000">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pPr/>
              <a:t>2024/9/6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pPr/>
              <a:t>‹#›</a:t>
            </a:fld>
            <a:endParaRPr lang="zh-CN" altLang="en-US"/>
          </a:p>
        </p:txBody>
      </p:sp>
    </p:spTree>
    <p:extLst>
      <p:ext uri="{BB962C8B-B14F-4D97-AF65-F5344CB8AC3E}">
        <p14:creationId xmlns:p14="http://schemas.microsoft.com/office/powerpoint/2010/main" val="3796374569"/>
      </p:ext>
    </p:extLst>
  </p:cSld>
  <p:clrMapOvr>
    <a:masterClrMapping/>
  </p:clrMapOvr>
  <p:transition spd="slow" advClick="0" advTm="2000">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pPr/>
              <a:t>2024/9/6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pPr/>
              <a:t>‹#›</a:t>
            </a:fld>
            <a:endParaRPr lang="zh-CN" altLang="en-US"/>
          </a:p>
        </p:txBody>
      </p:sp>
    </p:spTree>
    <p:extLst>
      <p:ext uri="{BB962C8B-B14F-4D97-AF65-F5344CB8AC3E}">
        <p14:creationId xmlns:p14="http://schemas.microsoft.com/office/powerpoint/2010/main" val="3682684947"/>
      </p:ext>
    </p:extLst>
  </p:cSld>
  <p:clrMapOvr>
    <a:masterClrMapping/>
  </p:clrMapOvr>
  <p:transition spd="slow" advClick="0" advTm="2000">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pPr/>
              <a:t>2024/9/6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pPr/>
              <a:t>‹#›</a:t>
            </a:fld>
            <a:endParaRPr lang="zh-CN" altLang="en-US"/>
          </a:p>
        </p:txBody>
      </p:sp>
    </p:spTree>
    <p:extLst>
      <p:ext uri="{BB962C8B-B14F-4D97-AF65-F5344CB8AC3E}">
        <p14:creationId xmlns:p14="http://schemas.microsoft.com/office/powerpoint/2010/main" val="2211213639"/>
      </p:ext>
    </p:extLst>
  </p:cSld>
  <p:clrMapOvr>
    <a:masterClrMapping/>
  </p:clrMapOvr>
  <p:transition spd="slow" advClick="0" advTm="2000">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719833"/>
      </p:ext>
    </p:extLst>
  </p:cSld>
  <p:clrMapOvr>
    <a:masterClrMapping/>
  </p:clrMapOvr>
  <p:transition spd="slow" advClick="0" advTm="2000">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6949269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2591759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844480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507967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97857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196113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pPr/>
              <a:t>2024/9/6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pPr/>
              <a:t>‹#›</a:t>
            </a:fld>
            <a:endParaRPr lang="zh-CN" altLang="en-US"/>
          </a:p>
        </p:txBody>
      </p:sp>
    </p:spTree>
    <p:extLst>
      <p:ext uri="{BB962C8B-B14F-4D97-AF65-F5344CB8AC3E}">
        <p14:creationId xmlns:p14="http://schemas.microsoft.com/office/powerpoint/2010/main" val="1534712341"/>
      </p:ext>
    </p:extLst>
  </p:cSld>
  <p:clrMapOvr>
    <a:masterClrMapping/>
  </p:clrMapOvr>
  <p:transition spd="slow" advClick="0" advTm="2000">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258058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082376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299653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957447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33231308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313157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727659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2726864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9338750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11956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pPr/>
              <a:t>2024/9/6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pPr/>
              <a:t>‹#›</a:t>
            </a:fld>
            <a:endParaRPr lang="zh-CN" altLang="en-US"/>
          </a:p>
        </p:txBody>
      </p:sp>
    </p:spTree>
    <p:extLst>
      <p:ext uri="{BB962C8B-B14F-4D97-AF65-F5344CB8AC3E}">
        <p14:creationId xmlns:p14="http://schemas.microsoft.com/office/powerpoint/2010/main" val="220795556"/>
      </p:ext>
    </p:extLst>
  </p:cSld>
  <p:clrMapOvr>
    <a:masterClrMapping/>
  </p:clrMapOvr>
  <p:transition spd="slow" advClick="0" advTm="2000">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755717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9358947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1978607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09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0" y="101327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34"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593741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0109431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294819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198841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8223083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2922940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63365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pPr/>
              <a:t>2024/9/6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pPr/>
              <a:t>‹#›</a:t>
            </a:fld>
            <a:endParaRPr lang="zh-CN" altLang="en-US"/>
          </a:p>
        </p:txBody>
      </p:sp>
    </p:spTree>
    <p:extLst>
      <p:ext uri="{BB962C8B-B14F-4D97-AF65-F5344CB8AC3E}">
        <p14:creationId xmlns:p14="http://schemas.microsoft.com/office/powerpoint/2010/main" val="1794149254"/>
      </p:ext>
    </p:extLst>
  </p:cSld>
  <p:clrMapOvr>
    <a:masterClrMapping/>
  </p:clrMapOvr>
  <p:transition spd="slow" advClick="0" advTm="2000">
    <p:randomBar dir="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189301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471919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xmlns=""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xmlns=""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xmlns=""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16055073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24070592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930411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304982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8943817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3182462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8419813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73222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pPr/>
              <a:t>2024/9/6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pPr/>
              <a:t>‹#›</a:t>
            </a:fld>
            <a:endParaRPr lang="zh-CN" altLang="en-US"/>
          </a:p>
        </p:txBody>
      </p:sp>
    </p:spTree>
    <p:extLst>
      <p:ext uri="{BB962C8B-B14F-4D97-AF65-F5344CB8AC3E}">
        <p14:creationId xmlns:p14="http://schemas.microsoft.com/office/powerpoint/2010/main" val="2994328143"/>
      </p:ext>
    </p:extLst>
  </p:cSld>
  <p:clrMapOvr>
    <a:masterClrMapping/>
  </p:clrMapOvr>
  <p:transition spd="slow" advClick="0" advTm="2000">
    <p:randomBar dir="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6390649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1207128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1936029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228854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082589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37516988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960760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8976446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0082439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07580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theme" Target="../theme/theme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theme" Target="../theme/theme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6.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75BE063-3C9A-48F9-916C-7B6BC21671E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02746255"/>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4137" r:id="rId13"/>
  </p:sldLayoutIdLst>
  <p:transition spd="slow" advClick="0" advTm="200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CED4B901-37F1-4068-9443-C56DED34331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4224878871"/>
      </p:ext>
    </p:extLst>
  </p:cSld>
  <p:clrMap bg1="lt1" tx1="dk1" bg2="dk2" tx2="lt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7" r:id="rId11"/>
    <p:sldLayoutId id="2147483998" r:id="rId12"/>
    <p:sldLayoutId id="2147483999" r:id="rId13"/>
    <p:sldLayoutId id="2147484000" r:id="rId14"/>
    <p:sldLayoutId id="2147484001" r:id="rId15"/>
    <p:sldLayoutId id="2147484002" r:id="rId16"/>
    <p:sldLayoutId id="2147484003" r:id="rId17"/>
    <p:sldLayoutId id="2147484004" r:id="rId18"/>
    <p:sldLayoutId id="2147484005" r:id="rId19"/>
    <p:sldLayoutId id="2147484006" r:id="rId20"/>
    <p:sldLayoutId id="2147484007" r:id="rId21"/>
    <p:sldLayoutId id="2147484008" r:id="rId22"/>
    <p:sldLayoutId id="2147484009" r:id="rId23"/>
    <p:sldLayoutId id="2147484010" r:id="rId24"/>
    <p:sldLayoutId id="2147484011" r:id="rId25"/>
    <p:sldLayoutId id="2147484012" r:id="rId26"/>
    <p:sldLayoutId id="2147484013" r:id="rId27"/>
    <p:sldLayoutId id="2147484014"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425FB829-BF63-4279-9960-A84E485B90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5359871"/>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Lst>
  <p:transition spd="slow" advClick="0" advTm="200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460387AF-C60E-4C13-92E1-E5E93D4969B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706493451"/>
      </p:ext>
    </p:extLst>
  </p:cSld>
  <p:clrMap bg1="lt1" tx1="dk1" bg2="dk2" tx2="lt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 id="2147484041" r:id="rId13"/>
    <p:sldLayoutId id="2147484042" r:id="rId14"/>
    <p:sldLayoutId id="2147484043" r:id="rId15"/>
    <p:sldLayoutId id="2147484044" r:id="rId16"/>
    <p:sldLayoutId id="2147484045" r:id="rId17"/>
    <p:sldLayoutId id="2147484046" r:id="rId18"/>
    <p:sldLayoutId id="2147484047" r:id="rId19"/>
    <p:sldLayoutId id="2147484048" r:id="rId20"/>
    <p:sldLayoutId id="2147484049" r:id="rId21"/>
    <p:sldLayoutId id="2147484050" r:id="rId22"/>
    <p:sldLayoutId id="2147484051" r:id="rId23"/>
    <p:sldLayoutId id="2147484052" r:id="rId24"/>
    <p:sldLayoutId id="2147484053" r:id="rId25"/>
    <p:sldLayoutId id="2147484054" r:id="rId26"/>
    <p:sldLayoutId id="2147484055" r:id="rId27"/>
    <p:sldLayoutId id="2147484056" r:id="rId28"/>
    <p:sldLayoutId id="2147484057" r:id="rId29"/>
    <p:sldLayoutId id="2147484058" r:id="rId30"/>
    <p:sldLayoutId id="2147484059"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D73A8A0A-BEF7-4D00-BFD0-E2AFFC583AE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506900586"/>
      </p:ext>
    </p:extLst>
  </p:cSld>
  <p:clrMap bg1="lt1" tx1="dk1" bg2="dk2" tx2="lt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 id="2147484104" r:id="rId12"/>
    <p:sldLayoutId id="2147484105" r:id="rId13"/>
    <p:sldLayoutId id="2147484106" r:id="rId14"/>
    <p:sldLayoutId id="2147484107" r:id="rId15"/>
    <p:sldLayoutId id="2147484108" r:id="rId16"/>
    <p:sldLayoutId id="2147484109" r:id="rId17"/>
    <p:sldLayoutId id="2147484110" r:id="rId18"/>
    <p:sldLayoutId id="2147484111" r:id="rId19"/>
    <p:sldLayoutId id="2147484112" r:id="rId20"/>
    <p:sldLayoutId id="2147484113" r:id="rId21"/>
    <p:sldLayoutId id="2147484114" r:id="rId22"/>
    <p:sldLayoutId id="2147484115" r:id="rId23"/>
    <p:sldLayoutId id="2147484116" r:id="rId24"/>
    <p:sldLayoutId id="2147484117" r:id="rId25"/>
    <p:sldLayoutId id="2147484118" r:id="rId26"/>
    <p:sldLayoutId id="2147484119" r:id="rId27"/>
    <p:sldLayoutId id="2147484120" r:id="rId28"/>
    <p:sldLayoutId id="2147484121" r:id="rId29"/>
    <p:sldLayoutId id="2147484122" r:id="rId30"/>
    <p:sldLayoutId id="2147484123"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AE02D21-3D7F-4FB7-B776-345F8329D31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61218857"/>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 id="2147484136" r:id="rId12"/>
  </p:sldLayoutIdLst>
  <p:transition spd="slow" advClick="0" advTm="200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Layout" Target="../slideLayouts/slideLayout69.xml"/><Relationship Id="rId1" Type="http://schemas.openxmlformats.org/officeDocument/2006/relationships/tags" Target="../tags/tag5.xml"/><Relationship Id="rId6" Type="http://schemas.openxmlformats.org/officeDocument/2006/relationships/image" Target="../media/image50.png"/><Relationship Id="rId5" Type="http://schemas.openxmlformats.org/officeDocument/2006/relationships/image" Target="../media/image33.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Layout" Target="../slideLayouts/slideLayout69.xml"/><Relationship Id="rId1" Type="http://schemas.openxmlformats.org/officeDocument/2006/relationships/tags" Target="../tags/tag6.xml"/><Relationship Id="rId6" Type="http://schemas.openxmlformats.org/officeDocument/2006/relationships/image" Target="../media/image50.png"/><Relationship Id="rId5" Type="http://schemas.openxmlformats.org/officeDocument/2006/relationships/image" Target="../media/image34.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Layout" Target="../slideLayouts/slideLayout69.xml"/><Relationship Id="rId1" Type="http://schemas.openxmlformats.org/officeDocument/2006/relationships/tags" Target="../tags/tag7.xml"/><Relationship Id="rId6" Type="http://schemas.openxmlformats.org/officeDocument/2006/relationships/image" Target="../media/image50.png"/><Relationship Id="rId5" Type="http://schemas.openxmlformats.org/officeDocument/2006/relationships/image" Target="../media/image35.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Layout" Target="../slideLayouts/slideLayout69.xml"/><Relationship Id="rId1" Type="http://schemas.openxmlformats.org/officeDocument/2006/relationships/tags" Target="../tags/tag8.xml"/><Relationship Id="rId6" Type="http://schemas.openxmlformats.org/officeDocument/2006/relationships/image" Target="../media/image50.png"/><Relationship Id="rId5" Type="http://schemas.openxmlformats.org/officeDocument/2006/relationships/image" Target="../media/image36.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96.xml"/><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3.png"/><Relationship Id="rId11" Type="http://schemas.openxmlformats.org/officeDocument/2006/relationships/image" Target="../media/image58.jpe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jpeg"/><Relationship Id="rId1" Type="http://schemas.openxmlformats.org/officeDocument/2006/relationships/slideLayout" Target="../slideLayouts/slideLayout27.xml"/><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jpeg"/><Relationship Id="rId1" Type="http://schemas.openxmlformats.org/officeDocument/2006/relationships/slideLayout" Target="../slideLayouts/slideLayout27.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jpeg"/><Relationship Id="rId1" Type="http://schemas.openxmlformats.org/officeDocument/2006/relationships/slideLayout" Target="../slideLayouts/slideLayout27.xml"/><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4.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6.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25.png"/><Relationship Id="rId4" Type="http://schemas.openxmlformats.org/officeDocument/2006/relationships/image" Target="../media/image5.png"/><Relationship Id="rId9" Type="http://schemas.openxmlformats.org/officeDocument/2006/relationships/image" Target="../media/image24.png"/><Relationship Id="rId1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7.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20" Type="http://schemas.openxmlformats.org/officeDocument/2006/relationships/image" Target="../media/image19.jpe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23" Type="http://schemas.microsoft.com/office/2007/relationships/hdphoto" Target="../media/hdphoto1.wdp"/><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notesSlide" Target="../notesSlides/notesSlide1.xml"/><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2.png"/><Relationship Id="rId18" Type="http://schemas.openxmlformats.org/officeDocument/2006/relationships/image" Target="../media/image6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27.png"/><Relationship Id="rId17" Type="http://schemas.openxmlformats.org/officeDocument/2006/relationships/image" Target="../media/image16.png"/><Relationship Id="rId2" Type="http://schemas.openxmlformats.org/officeDocument/2006/relationships/notesSlide" Target="../notesSlides/notesSlide5.xml"/><Relationship Id="rId16" Type="http://schemas.openxmlformats.org/officeDocument/2006/relationships/image" Target="../media/image15.png"/><Relationship Id="rId1" Type="http://schemas.openxmlformats.org/officeDocument/2006/relationships/slideLayout" Target="../slideLayouts/slideLayout122.xml"/><Relationship Id="rId6" Type="http://schemas.openxmlformats.org/officeDocument/2006/relationships/image" Target="../media/image23.png"/><Relationship Id="rId11" Type="http://schemas.openxmlformats.org/officeDocument/2006/relationships/image" Target="../media/image61.png"/><Relationship Id="rId5" Type="http://schemas.openxmlformats.org/officeDocument/2006/relationships/image" Target="../media/image6.png"/><Relationship Id="rId15" Type="http://schemas.openxmlformats.org/officeDocument/2006/relationships/image" Target="../media/image14.png"/><Relationship Id="rId10" Type="http://schemas.openxmlformats.org/officeDocument/2006/relationships/image" Target="../media/image25.png"/><Relationship Id="rId19"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6.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25.png"/><Relationship Id="rId4" Type="http://schemas.openxmlformats.org/officeDocument/2006/relationships/image" Target="../media/image5.png"/><Relationship Id="rId9" Type="http://schemas.openxmlformats.org/officeDocument/2006/relationships/image" Target="../media/image24.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image" Target="../media/image14.png"/><Relationship Id="rId1" Type="http://schemas.openxmlformats.org/officeDocument/2006/relationships/slideLayout" Target="../slideLayouts/slideLayout48.xml"/><Relationship Id="rId6" Type="http://schemas.openxmlformats.org/officeDocument/2006/relationships/image" Target="../media/image9.png"/><Relationship Id="rId11" Type="http://schemas.openxmlformats.org/officeDocument/2006/relationships/image" Target="../media/image26.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25.png"/><Relationship Id="rId4" Type="http://schemas.openxmlformats.org/officeDocument/2006/relationships/image" Target="../media/image5.png"/><Relationship Id="rId9" Type="http://schemas.openxmlformats.org/officeDocument/2006/relationships/image" Target="../media/image24.pn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9.xml"/><Relationship Id="rId18" Type="http://schemas.openxmlformats.org/officeDocument/2006/relationships/image" Target="../media/image44.png"/><Relationship Id="rId26" Type="http://schemas.openxmlformats.org/officeDocument/2006/relationships/slide" Target="slide14.xml"/><Relationship Id="rId3" Type="http://schemas.openxmlformats.org/officeDocument/2006/relationships/image" Target="../media/image37.png"/><Relationship Id="rId21" Type="http://schemas.openxmlformats.org/officeDocument/2006/relationships/image" Target="../media/image46.png"/><Relationship Id="rId7" Type="http://schemas.microsoft.com/office/2007/relationships/hdphoto" Target="../media/hdphoto3.wdp"/><Relationship Id="rId12" Type="http://schemas.microsoft.com/office/2007/relationships/hdphoto" Target="../media/hdphoto5.wdp"/><Relationship Id="rId17" Type="http://schemas.openxmlformats.org/officeDocument/2006/relationships/slide" Target="slide11.xml"/><Relationship Id="rId25" Type="http://schemas.openxmlformats.org/officeDocument/2006/relationships/slide" Target="slide13.xml"/><Relationship Id="rId2" Type="http://schemas.openxmlformats.org/officeDocument/2006/relationships/slideLayout" Target="../slideLayouts/slideLayout73.xml"/><Relationship Id="rId16" Type="http://schemas.microsoft.com/office/2007/relationships/hdphoto" Target="../media/hdphoto6.wdp"/><Relationship Id="rId20" Type="http://schemas.openxmlformats.org/officeDocument/2006/relationships/slide" Target="slide10.xml"/><Relationship Id="rId1" Type="http://schemas.openxmlformats.org/officeDocument/2006/relationships/tags" Target="../tags/tag2.xml"/><Relationship Id="rId6" Type="http://schemas.openxmlformats.org/officeDocument/2006/relationships/image" Target="../media/image39.png"/><Relationship Id="rId11" Type="http://schemas.openxmlformats.org/officeDocument/2006/relationships/image" Target="../media/image41.png"/><Relationship Id="rId24" Type="http://schemas.openxmlformats.org/officeDocument/2006/relationships/image" Target="../media/image48.png"/><Relationship Id="rId5" Type="http://schemas.microsoft.com/office/2007/relationships/hdphoto" Target="../media/hdphoto2.wdp"/><Relationship Id="rId15" Type="http://schemas.openxmlformats.org/officeDocument/2006/relationships/image" Target="../media/image43.png"/><Relationship Id="rId23" Type="http://schemas.openxmlformats.org/officeDocument/2006/relationships/slide" Target="slide12.xml"/><Relationship Id="rId10" Type="http://schemas.microsoft.com/office/2007/relationships/hdphoto" Target="../media/hdphoto4.wdp"/><Relationship Id="rId19" Type="http://schemas.openxmlformats.org/officeDocument/2006/relationships/image" Target="../media/image45.png"/><Relationship Id="rId4" Type="http://schemas.openxmlformats.org/officeDocument/2006/relationships/image" Target="../media/image38.png"/><Relationship Id="rId9" Type="http://schemas.openxmlformats.org/officeDocument/2006/relationships/image" Target="../media/image40.png"/><Relationship Id="rId14" Type="http://schemas.openxmlformats.org/officeDocument/2006/relationships/image" Target="../media/image42.png"/><Relationship Id="rId22" Type="http://schemas.openxmlformats.org/officeDocument/2006/relationships/image" Target="../media/image47.png"/><Relationship Id="rId27"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Layout" Target="../slideLayouts/slideLayout69.xml"/><Relationship Id="rId1" Type="http://schemas.openxmlformats.org/officeDocument/2006/relationships/tags" Target="../tags/tag3.xml"/><Relationship Id="rId6" Type="http://schemas.openxmlformats.org/officeDocument/2006/relationships/image" Target="../media/image50.png"/><Relationship Id="rId5" Type="http://schemas.openxmlformats.org/officeDocument/2006/relationships/image" Target="../media/image31.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Layout" Target="../slideLayouts/slideLayout69.xml"/><Relationship Id="rId1" Type="http://schemas.openxmlformats.org/officeDocument/2006/relationships/tags" Target="../tags/tag4.xml"/><Relationship Id="rId6" Type="http://schemas.openxmlformats.org/officeDocument/2006/relationships/image" Target="../media/image50.png"/><Relationship Id="rId5" Type="http://schemas.openxmlformats.org/officeDocument/2006/relationships/image" Target="../media/image32.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3"/>
          <p:cNvSpPr txBox="1">
            <a:spLocks noChangeArrowheads="1"/>
          </p:cNvSpPr>
          <p:nvPr/>
        </p:nvSpPr>
        <p:spPr bwMode="auto">
          <a:xfrm>
            <a:off x="2288231" y="678527"/>
            <a:ext cx="7518400" cy="383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lIns="108828" tIns="54414" rIns="108828" bIns="54414" numCol="1">
            <a:prstTxWarp prst="textArchUp">
              <a:avLst/>
            </a:prstTxWarp>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b="1" dirty="0">
                <a:latin typeface="Times New Roman" pitchFamily="18" charset="0"/>
              </a:rPr>
              <a:t>TRƯỜNG TIỂU HỌC NGUYỄN BÁ NGỌC</a:t>
            </a:r>
          </a:p>
        </p:txBody>
      </p:sp>
      <p:sp>
        <p:nvSpPr>
          <p:cNvPr id="12" name="Text Box 14"/>
          <p:cNvSpPr txBox="1">
            <a:spLocks noChangeArrowheads="1"/>
          </p:cNvSpPr>
          <p:nvPr/>
        </p:nvSpPr>
        <p:spPr bwMode="auto">
          <a:xfrm>
            <a:off x="1090862" y="1697363"/>
            <a:ext cx="9913138" cy="2372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828" tIns="54414" rIns="108828" bIns="5441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46">
              <a:defRPr/>
            </a:pPr>
            <a:r>
              <a:rPr lang="en-US" sz="3600" b="1" dirty="0" err="1">
                <a:solidFill>
                  <a:srgbClr val="FF0000"/>
                </a:solidFill>
                <a:effectLst>
                  <a:outerShdw blurRad="50800" dist="38100" dir="2700000" algn="tl" rotWithShape="0">
                    <a:prstClr val="black">
                      <a:alpha val="40000"/>
                    </a:prstClr>
                  </a:outerShdw>
                </a:effectLst>
                <a:latin typeface="Times New Roman" pitchFamily="18" charset="0"/>
                <a:cs typeface="Times New Roman" pitchFamily="18" charset="0"/>
              </a:rPr>
              <a:t>Đạo</a:t>
            </a:r>
            <a:r>
              <a:rPr lang="en-US" sz="3600" b="1" dirty="0">
                <a:solidFill>
                  <a:srgbClr val="FF0000"/>
                </a:solidFill>
                <a:effectLst>
                  <a:outerShdw blurRad="50800" dist="38100" dir="2700000" algn="tl" rotWithShape="0">
                    <a:prstClr val="black">
                      <a:alpha val="40000"/>
                    </a:prstClr>
                  </a:outerShdw>
                </a:effectLst>
                <a:latin typeface="Times New Roman" pitchFamily="18" charset="0"/>
                <a:cs typeface="Times New Roman" pitchFamily="18" charset="0"/>
              </a:rPr>
              <a:t> </a:t>
            </a:r>
            <a:r>
              <a:rPr lang="en-US" sz="3600" b="1" dirty="0" err="1">
                <a:solidFill>
                  <a:srgbClr val="FF0000"/>
                </a:solidFill>
                <a:effectLst>
                  <a:outerShdw blurRad="50800" dist="38100" dir="2700000" algn="tl" rotWithShape="0">
                    <a:prstClr val="black">
                      <a:alpha val="40000"/>
                    </a:prstClr>
                  </a:outerShdw>
                </a:effectLst>
                <a:latin typeface="Times New Roman" pitchFamily="18" charset="0"/>
                <a:cs typeface="Times New Roman" pitchFamily="18" charset="0"/>
              </a:rPr>
              <a:t>đức</a:t>
            </a:r>
            <a:endParaRPr lang="en-US" sz="3600" b="1" dirty="0">
              <a:solidFill>
                <a:srgbClr val="FF0000"/>
              </a:solidFill>
              <a:effectLst>
                <a:outerShdw blurRad="50800" dist="38100" dir="2700000" algn="tl" rotWithShape="0">
                  <a:prstClr val="black">
                    <a:alpha val="40000"/>
                  </a:prstClr>
                </a:outerShdw>
              </a:effectLst>
              <a:latin typeface="Times New Roman" pitchFamily="18" charset="0"/>
              <a:cs typeface="Times New Roman" pitchFamily="18" charset="0"/>
            </a:endParaRPr>
          </a:p>
          <a:p>
            <a:pPr algn="ctr"/>
            <a:r>
              <a:rPr lang="en-US" sz="2400" b="1" dirty="0" err="1">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24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1 – </a:t>
            </a:r>
            <a:r>
              <a:rPr lang="en-US" sz="2400" b="1" dirty="0" err="1">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2400" b="1">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smtClean="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1</a:t>
            </a:r>
            <a:endParaRPr lang="en-US" sz="2400" b="1" kern="10" dirty="0">
              <a:ln w="9525">
                <a:solidFill>
                  <a:srgbClr val="0000FF"/>
                </a:solidFill>
                <a:round/>
              </a:ln>
              <a:effectLst>
                <a:outerShdw dist="45791" dir="2021404" algn="ctr" rotWithShape="0">
                  <a:srgbClr val="B2B2B2">
                    <a:alpha val="79999"/>
                  </a:srgbClr>
                </a:outerShdw>
              </a:effectLst>
              <a:latin typeface="Times New Roman" panose="02020603050405020304"/>
              <a:cs typeface="Times New Roman" panose="02020603050405020304"/>
            </a:endParaRPr>
          </a:p>
          <a:p>
            <a:pPr algn="ctr" defTabSz="914446">
              <a:defRPr/>
            </a:pPr>
            <a:r>
              <a:rPr lang="en-US" sz="3600" b="1" dirty="0" err="1">
                <a:solidFill>
                  <a:srgbClr val="FF0000"/>
                </a:solidFill>
                <a:latin typeface="Times New Roman" pitchFamily="18" charset="0"/>
                <a:cs typeface="Times New Roman" pitchFamily="18" charset="0"/>
              </a:rPr>
              <a:t>Người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lao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động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quanh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em</a:t>
            </a:r>
            <a:endParaRPr lang="en-US" sz="3600" b="1" dirty="0">
              <a:solidFill>
                <a:srgbClr val="FF0000"/>
              </a:solidFill>
              <a:latin typeface="Times New Roman" pitchFamily="18" charset="0"/>
              <a:cs typeface="Times New Roman" pitchFamily="18" charset="0"/>
            </a:endParaRPr>
          </a:p>
          <a:p>
            <a:pPr algn="ctr" eaLnBrk="1" hangingPunct="1">
              <a:spcBef>
                <a:spcPts val="1822"/>
              </a:spcBef>
              <a:defRPr/>
            </a:pP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4" name="Text Box 18"/>
          <p:cNvSpPr txBox="1">
            <a:spLocks noChangeArrowheads="1"/>
          </p:cNvSpPr>
          <p:nvPr/>
        </p:nvSpPr>
        <p:spPr bwMode="auto">
          <a:xfrm>
            <a:off x="6168514" y="5182182"/>
            <a:ext cx="4394970" cy="525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828" tIns="54414" rIns="108828" bIns="5441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700" b="1" i="1" dirty="0" err="1">
                <a:solidFill>
                  <a:srgbClr val="FF3399"/>
                </a:solidFill>
                <a:effectLst>
                  <a:outerShdw blurRad="38100" dist="38100" dir="2700000" algn="tl">
                    <a:srgbClr val="000000">
                      <a:alpha val="43137"/>
                    </a:srgbClr>
                  </a:outerShdw>
                </a:effectLst>
                <a:latin typeface="Times New Roman" pitchFamily="18" charset="0"/>
              </a:rPr>
              <a:t>Giáo</a:t>
            </a:r>
            <a:r>
              <a:rPr lang="en-US" altLang="en-US" sz="2700"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700" b="1" i="1" dirty="0" err="1">
                <a:solidFill>
                  <a:srgbClr val="FF3399"/>
                </a:solidFill>
                <a:effectLst>
                  <a:outerShdw blurRad="38100" dist="38100" dir="2700000" algn="tl">
                    <a:srgbClr val="000000">
                      <a:alpha val="43137"/>
                    </a:srgbClr>
                  </a:outerShdw>
                </a:effectLst>
                <a:latin typeface="Times New Roman" pitchFamily="18" charset="0"/>
              </a:rPr>
              <a:t>viên</a:t>
            </a:r>
            <a:r>
              <a:rPr lang="en-US" altLang="en-US" sz="2700"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700" b="1" i="1" dirty="0" err="1">
                <a:solidFill>
                  <a:srgbClr val="FF3399"/>
                </a:solidFill>
                <a:effectLst>
                  <a:outerShdw blurRad="38100" dist="38100" dir="2700000" algn="tl">
                    <a:srgbClr val="000000">
                      <a:alpha val="43137"/>
                    </a:srgbClr>
                  </a:outerShdw>
                </a:effectLst>
                <a:latin typeface="Times New Roman" pitchFamily="18" charset="0"/>
              </a:rPr>
              <a:t>Võ</a:t>
            </a:r>
            <a:r>
              <a:rPr lang="en-US" altLang="en-US" sz="2700"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700" b="1" i="1" dirty="0" err="1">
                <a:solidFill>
                  <a:srgbClr val="FF3399"/>
                </a:solidFill>
                <a:effectLst>
                  <a:outerShdw blurRad="38100" dist="38100" dir="2700000" algn="tl">
                    <a:srgbClr val="000000">
                      <a:alpha val="43137"/>
                    </a:srgbClr>
                  </a:outerShdw>
                </a:effectLst>
                <a:latin typeface="Times New Roman" pitchFamily="18" charset="0"/>
              </a:rPr>
              <a:t>Thị</a:t>
            </a:r>
            <a:r>
              <a:rPr lang="en-US" altLang="en-US" sz="2700"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700" b="1" i="1" dirty="0" err="1">
                <a:solidFill>
                  <a:srgbClr val="FF3399"/>
                </a:solidFill>
                <a:effectLst>
                  <a:outerShdw blurRad="38100" dist="38100" dir="2700000" algn="tl">
                    <a:srgbClr val="000000">
                      <a:alpha val="43137"/>
                    </a:srgbClr>
                  </a:outerShdw>
                </a:effectLst>
                <a:latin typeface="Times New Roman" pitchFamily="18" charset="0"/>
              </a:rPr>
              <a:t>Duy</a:t>
            </a:r>
            <a:r>
              <a:rPr lang="en-US" altLang="en-US" sz="2700"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700" b="1" i="1" dirty="0" err="1">
                <a:solidFill>
                  <a:srgbClr val="FF3399"/>
                </a:solidFill>
                <a:effectLst>
                  <a:outerShdw blurRad="38100" dist="38100" dir="2700000" algn="tl">
                    <a:srgbClr val="000000">
                      <a:alpha val="43137"/>
                    </a:srgbClr>
                  </a:outerShdw>
                </a:effectLst>
                <a:latin typeface="Times New Roman" pitchFamily="18" charset="0"/>
              </a:rPr>
              <a:t>Linh</a:t>
            </a:r>
            <a:endParaRPr lang="en-US" altLang="en-US" sz="2700" b="1" i="1" dirty="0">
              <a:solidFill>
                <a:srgbClr val="FF3399"/>
              </a:solidFill>
              <a:effectLst>
                <a:outerShdw blurRad="38100" dist="38100" dir="2700000" algn="tl">
                  <a:srgbClr val="000000">
                    <a:alpha val="43137"/>
                  </a:srgbClr>
                </a:outerShdw>
              </a:effectLst>
              <a:latin typeface="Times New Roman" pitchFamily="18" charset="0"/>
            </a:endParaRPr>
          </a:p>
        </p:txBody>
      </p:sp>
      <p:pic>
        <p:nvPicPr>
          <p:cNvPr id="15" name="Picture 22" descr="bd21315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5152" y="3608458"/>
            <a:ext cx="4206724" cy="15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p:nvPr/>
        </p:nvCxnSpPr>
        <p:spPr>
          <a:xfrm>
            <a:off x="4015431" y="1369912"/>
            <a:ext cx="4064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a:off x="4392803" y="1435526"/>
            <a:ext cx="329474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0" name="Picture 12" descr="Hoa Hướng Dương, Sun Flower 2, Tải PNG Free - KhoThietKe.N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85" y="3543301"/>
            <a:ext cx="3709637" cy="33198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oa Hướng Dương, Sun Flower 2, Tải PNG Free - KhoThietKe.N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125451" y="-171450"/>
            <a:ext cx="3253017"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Hoa Hướng Dương, Sun Flower 2, Tải PNG Free - KhoThietKe.N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flipV="1">
            <a:off x="9064032" y="-171450"/>
            <a:ext cx="331927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Hoa Hướng Dương, Sun Flower 2, Tải PNG Free - KhoThietKe.N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9292343" y="3685254"/>
            <a:ext cx="3148037" cy="331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887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2330;p68"/>
          <p:cNvGrpSpPr/>
          <p:nvPr/>
        </p:nvGrpSpPr>
        <p:grpSpPr>
          <a:xfrm>
            <a:off x="9957548"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440810" y="262230"/>
            <a:ext cx="11120027"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vi-VN" sz="3000" b="1" i="0" u="none" strike="noStrike" kern="1200" cap="none" spc="0" normalizeH="0" baseline="0" noProof="0" dirty="0">
                <a:ln>
                  <a:noFill/>
                </a:ln>
                <a:solidFill>
                  <a:srgbClr val="C00000"/>
                </a:solidFill>
                <a:effectLst/>
                <a:uLnTx/>
                <a:uFillTx/>
                <a:latin typeface="+mj-lt"/>
                <a:ea typeface="+mn-ea"/>
                <a:cs typeface="Arial"/>
                <a:sym typeface="Arial"/>
              </a:rPr>
              <a:t>Nêu tên nghề nghiệp và đóng góp của người lao động trong tranh</a:t>
            </a:r>
            <a:endParaRPr kumimoji="0" lang="en-US" sz="3000" b="1" i="0" u="none" strike="noStrike" kern="1200" cap="none" spc="0" normalizeH="0" baseline="0" noProof="0" dirty="0">
              <a:ln>
                <a:noFill/>
              </a:ln>
              <a:solidFill>
                <a:srgbClr val="C00000"/>
              </a:solidFill>
              <a:effectLst/>
              <a:uLnTx/>
              <a:uFillTx/>
              <a:latin typeface="+mj-lt"/>
              <a:ea typeface="+mn-ea"/>
              <a:cs typeface="Arial"/>
              <a:sym typeface="Arial"/>
            </a:endParaRPr>
          </a:p>
        </p:txBody>
      </p:sp>
      <p:sp>
        <p:nvSpPr>
          <p:cNvPr id="43" name="Rounded Rectangle 42"/>
          <p:cNvSpPr/>
          <p:nvPr/>
        </p:nvSpPr>
        <p:spPr>
          <a:xfrm>
            <a:off x="1471047" y="4664632"/>
            <a:ext cx="3595628" cy="715089"/>
          </a:xfrm>
          <a:prstGeom prst="roundRect">
            <a:avLst/>
          </a:prstGeom>
          <a:solidFill>
            <a:schemeClr val="accent4">
              <a:lumMod val="90000"/>
            </a:schemeClr>
          </a:solidFill>
          <a:ln w="28575">
            <a:solidFill>
              <a:schemeClr val="accent4">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3600" b="1">
                <a:solidFill>
                  <a:srgbClr val="E6F7FF">
                    <a:lumMod val="25000"/>
                  </a:srgbClr>
                </a:solidFill>
                <a:latin typeface="Times New Roman" pitchFamily="18" charset="0"/>
                <a:ea typeface="微软雅黑"/>
                <a:cs typeface="Times New Roman" pitchFamily="18" charset="0"/>
              </a:rPr>
              <a:t>Thợ may</a:t>
            </a:r>
            <a:endParaRPr kumimoji="0" lang="en-US" sz="3600" b="1" i="0" u="none" strike="noStrike" kern="0" cap="none" spc="0" normalizeH="0" baseline="0" noProof="0" dirty="0">
              <a:ln>
                <a:noFill/>
              </a:ln>
              <a:solidFill>
                <a:srgbClr val="E6F7FF">
                  <a:lumMod val="25000"/>
                </a:srgbClr>
              </a:solidFill>
              <a:effectLst/>
              <a:uLnTx/>
              <a:uFillTx/>
              <a:latin typeface="Times New Roman" pitchFamily="18" charset="0"/>
              <a:ea typeface="微软雅黑"/>
              <a:cs typeface="Times New Roman" pitchFamily="18" charset="0"/>
              <a:sym typeface="Arial"/>
            </a:endParaRPr>
          </a:p>
        </p:txBody>
      </p:sp>
      <p:sp>
        <p:nvSpPr>
          <p:cNvPr id="48" name="Rounded Rectangle 47"/>
          <p:cNvSpPr/>
          <p:nvPr/>
        </p:nvSpPr>
        <p:spPr>
          <a:xfrm>
            <a:off x="6601028" y="2455913"/>
            <a:ext cx="4437661" cy="646986"/>
          </a:xfrm>
          <a:prstGeom prst="round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0" cap="none" spc="0" normalizeH="0" baseline="0" noProof="0">
                <a:ln>
                  <a:noFill/>
                </a:ln>
                <a:solidFill>
                  <a:srgbClr val="E6F7FF">
                    <a:lumMod val="25000"/>
                  </a:srgbClr>
                </a:solidFill>
                <a:effectLst/>
                <a:uLnTx/>
                <a:uFillTx/>
                <a:latin typeface="Arial"/>
                <a:ea typeface="微软雅黑"/>
                <a:cs typeface="Arial"/>
                <a:sym typeface="Arial"/>
              </a:rPr>
              <a:t>........</a:t>
            </a:r>
            <a:endParaRPr kumimoji="0" lang="en-US" sz="3200" b="1" i="0" u="none" strike="noStrike" kern="0" cap="none" spc="0" normalizeH="0" baseline="0" noProof="0" dirty="0">
              <a:ln>
                <a:noFill/>
              </a:ln>
              <a:solidFill>
                <a:srgbClr val="E6F7FF">
                  <a:lumMod val="25000"/>
                </a:srgbClr>
              </a:solidFill>
              <a:effectLst/>
              <a:uLnTx/>
              <a:uFillTx/>
              <a:latin typeface="Arial"/>
              <a:ea typeface="微软雅黑"/>
              <a:cs typeface="Arial"/>
              <a:sym typeface="Arial"/>
            </a:endParaRPr>
          </a:p>
        </p:txBody>
      </p:sp>
      <p:pic>
        <p:nvPicPr>
          <p:cNvPr id="42" name="PA_图片 11">
            <a:hlinkClick r:id="rId3"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a:ext>
            </a:extLst>
          </a:blip>
          <a:stretch>
            <a:fillRect/>
          </a:stretch>
        </p:blipFill>
        <p:spPr>
          <a:xfrm>
            <a:off x="11250605" y="67645"/>
            <a:ext cx="846607" cy="846607"/>
          </a:xfrm>
          <a:prstGeom prst="rect">
            <a:avLst/>
          </a:prstGeom>
        </p:spPr>
      </p:pic>
      <p:pic>
        <p:nvPicPr>
          <p:cNvPr id="44" name="Picture 43">
            <a:extLst>
              <a:ext uri="{FF2B5EF4-FFF2-40B4-BE49-F238E27FC236}">
                <a16:creationId xmlns:a16="http://schemas.microsoft.com/office/drawing/2014/main" id="{F5A3C2C8-BD89-4090-815C-AC4B5987F7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385" y="1006268"/>
            <a:ext cx="4704144" cy="3352122"/>
          </a:xfrm>
          <a:prstGeom prst="rect">
            <a:avLst/>
          </a:prstGeom>
        </p:spPr>
      </p:pic>
      <p:sp>
        <p:nvSpPr>
          <p:cNvPr id="40" name="Callout: Left Arrow 39">
            <a:extLst>
              <a:ext uri="{FF2B5EF4-FFF2-40B4-BE49-F238E27FC236}">
                <a16:creationId xmlns:a16="http://schemas.microsoft.com/office/drawing/2014/main" id="{6046079B-F596-424D-A512-F7C21DC8B2A0}"/>
              </a:ext>
            </a:extLst>
          </p:cNvPr>
          <p:cNvSpPr/>
          <p:nvPr/>
        </p:nvSpPr>
        <p:spPr>
          <a:xfrm>
            <a:off x="5448291" y="2230455"/>
            <a:ext cx="5279958" cy="1425907"/>
          </a:xfrm>
          <a:prstGeom prst="leftArrowCallout">
            <a:avLst>
              <a:gd name="adj1" fmla="val 25000"/>
              <a:gd name="adj2" fmla="val 25000"/>
              <a:gd name="adj3" fmla="val 25000"/>
              <a:gd name="adj4" fmla="val 79740"/>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400" b="1" i="0" u="none" strike="noStrike" kern="0" cap="none" spc="0" normalizeH="0" baseline="0" noProof="0" dirty="0">
                <a:ln>
                  <a:noFill/>
                </a:ln>
                <a:solidFill>
                  <a:srgbClr val="E6F7FF">
                    <a:lumMod val="25000"/>
                  </a:srgbClr>
                </a:solidFill>
                <a:effectLst/>
                <a:uLnTx/>
                <a:uFillTx/>
                <a:latin typeface="Times New Roman" pitchFamily="18" charset="0"/>
                <a:ea typeface="微软雅黑"/>
                <a:cs typeface="Times New Roman" pitchFamily="18" charset="0"/>
                <a:sym typeface="Arial"/>
              </a:rPr>
              <a:t>May</a:t>
            </a:r>
            <a:r>
              <a:rPr kumimoji="0" lang="en-US" sz="4400" b="1" i="0" u="none" strike="noStrike" kern="0" cap="none" spc="0" normalizeH="0" noProof="0" dirty="0">
                <a:ln>
                  <a:noFill/>
                </a:ln>
                <a:solidFill>
                  <a:srgbClr val="E6F7FF">
                    <a:lumMod val="25000"/>
                  </a:srgbClr>
                </a:solidFill>
                <a:effectLst/>
                <a:uLnTx/>
                <a:uFillTx/>
                <a:latin typeface="Times New Roman" pitchFamily="18" charset="0"/>
                <a:ea typeface="微软雅黑"/>
                <a:cs typeface="Times New Roman" pitchFamily="18" charset="0"/>
                <a:sym typeface="Arial"/>
              </a:rPr>
              <a:t> </a:t>
            </a:r>
            <a:r>
              <a:rPr kumimoji="0" lang="en-US" sz="4400" b="1" i="0" u="none" strike="noStrike" kern="0" cap="none" spc="0" normalizeH="0" noProof="0" dirty="0" err="1">
                <a:ln>
                  <a:noFill/>
                </a:ln>
                <a:solidFill>
                  <a:srgbClr val="E6F7FF">
                    <a:lumMod val="25000"/>
                  </a:srgbClr>
                </a:solidFill>
                <a:effectLst/>
                <a:uLnTx/>
                <a:uFillTx/>
                <a:latin typeface="Times New Roman" pitchFamily="18" charset="0"/>
                <a:ea typeface="微软雅黑"/>
                <a:cs typeface="Times New Roman" pitchFamily="18" charset="0"/>
                <a:sym typeface="Arial"/>
              </a:rPr>
              <a:t>quần</a:t>
            </a:r>
            <a:r>
              <a:rPr kumimoji="0" lang="en-US" sz="4400" b="1" i="0" u="none" strike="noStrike" kern="0" cap="none" spc="0" normalizeH="0" noProof="0" dirty="0">
                <a:ln>
                  <a:noFill/>
                </a:ln>
                <a:solidFill>
                  <a:srgbClr val="E6F7FF">
                    <a:lumMod val="25000"/>
                  </a:srgbClr>
                </a:solidFill>
                <a:effectLst/>
                <a:uLnTx/>
                <a:uFillTx/>
                <a:latin typeface="Times New Roman" pitchFamily="18" charset="0"/>
                <a:ea typeface="微软雅黑"/>
                <a:cs typeface="Times New Roman" pitchFamily="18" charset="0"/>
                <a:sym typeface="Arial"/>
              </a:rPr>
              <a:t> </a:t>
            </a:r>
            <a:r>
              <a:rPr kumimoji="0" lang="en-US" sz="4400" b="1" i="0" u="none" strike="noStrike" kern="0" cap="none" spc="0" normalizeH="0" noProof="0" dirty="0" err="1">
                <a:ln>
                  <a:noFill/>
                </a:ln>
                <a:solidFill>
                  <a:srgbClr val="E6F7FF">
                    <a:lumMod val="25000"/>
                  </a:srgbClr>
                </a:solidFill>
                <a:effectLst/>
                <a:uLnTx/>
                <a:uFillTx/>
                <a:latin typeface="Times New Roman" pitchFamily="18" charset="0"/>
                <a:ea typeface="微软雅黑"/>
                <a:cs typeface="Times New Roman" pitchFamily="18" charset="0"/>
                <a:sym typeface="Arial"/>
              </a:rPr>
              <a:t>áo</a:t>
            </a:r>
            <a:r>
              <a:rPr kumimoji="0" lang="en-US" sz="4400" b="1" i="0" u="none" strike="noStrike" kern="0" cap="none" spc="0" normalizeH="0" noProof="0" dirty="0">
                <a:ln>
                  <a:noFill/>
                </a:ln>
                <a:solidFill>
                  <a:srgbClr val="E6F7FF">
                    <a:lumMod val="25000"/>
                  </a:srgbClr>
                </a:solidFill>
                <a:effectLst/>
                <a:uLnTx/>
                <a:uFillTx/>
                <a:latin typeface="Times New Roman" pitchFamily="18" charset="0"/>
                <a:ea typeface="微软雅黑"/>
                <a:cs typeface="Times New Roman" pitchFamily="18" charset="0"/>
                <a:sym typeface="Arial"/>
              </a:rPr>
              <a:t>, </a:t>
            </a:r>
            <a:r>
              <a:rPr kumimoji="0" lang="en-US" sz="4400" b="1" i="0" u="none" strike="noStrike" kern="0" cap="none" spc="0" normalizeH="0" noProof="0" dirty="0" err="1">
                <a:ln>
                  <a:noFill/>
                </a:ln>
                <a:solidFill>
                  <a:srgbClr val="E6F7FF">
                    <a:lumMod val="25000"/>
                  </a:srgbClr>
                </a:solidFill>
                <a:effectLst/>
                <a:uLnTx/>
                <a:uFillTx/>
                <a:latin typeface="Times New Roman" pitchFamily="18" charset="0"/>
                <a:ea typeface="微软雅黑"/>
                <a:cs typeface="Times New Roman" pitchFamily="18" charset="0"/>
                <a:sym typeface="Arial"/>
              </a:rPr>
              <a:t>mũ</a:t>
            </a:r>
            <a:r>
              <a:rPr kumimoji="0" lang="en-US" sz="4400" b="1" i="0" u="none" strike="noStrike" kern="0" cap="none" spc="0" normalizeH="0" noProof="0" dirty="0">
                <a:ln>
                  <a:noFill/>
                </a:ln>
                <a:solidFill>
                  <a:srgbClr val="E6F7FF">
                    <a:lumMod val="25000"/>
                  </a:srgbClr>
                </a:solidFill>
                <a:effectLst/>
                <a:uLnTx/>
                <a:uFillTx/>
                <a:latin typeface="Times New Roman" pitchFamily="18" charset="0"/>
                <a:ea typeface="微软雅黑"/>
                <a:cs typeface="Times New Roman" pitchFamily="18" charset="0"/>
                <a:sym typeface="Arial"/>
              </a:rPr>
              <a:t>, </a:t>
            </a:r>
            <a:r>
              <a:rPr kumimoji="0" lang="en-US" sz="4400" b="1" i="0" u="none" strike="noStrike" kern="0" cap="none" spc="0" normalizeH="0" noProof="0" dirty="0" err="1">
                <a:ln>
                  <a:noFill/>
                </a:ln>
                <a:solidFill>
                  <a:srgbClr val="E6F7FF">
                    <a:lumMod val="25000"/>
                  </a:srgbClr>
                </a:solidFill>
                <a:effectLst/>
                <a:uLnTx/>
                <a:uFillTx/>
                <a:latin typeface="Times New Roman" pitchFamily="18" charset="0"/>
                <a:ea typeface="微软雅黑"/>
                <a:cs typeface="Times New Roman" pitchFamily="18" charset="0"/>
                <a:sym typeface="Arial"/>
              </a:rPr>
              <a:t>nón</a:t>
            </a:r>
            <a:r>
              <a:rPr kumimoji="0" lang="en-US" sz="4400" b="1" i="0" u="none" strike="noStrike" kern="0" cap="none" spc="0" normalizeH="0" noProof="0" dirty="0">
                <a:ln>
                  <a:noFill/>
                </a:ln>
                <a:solidFill>
                  <a:srgbClr val="E6F7FF">
                    <a:lumMod val="25000"/>
                  </a:srgbClr>
                </a:solidFill>
                <a:effectLst/>
                <a:uLnTx/>
                <a:uFillTx/>
                <a:latin typeface="Times New Roman" pitchFamily="18" charset="0"/>
                <a:ea typeface="微软雅黑"/>
                <a:cs typeface="Times New Roman" pitchFamily="18" charset="0"/>
                <a:sym typeface="Arial"/>
              </a:rPr>
              <a:t>...</a:t>
            </a:r>
            <a:endParaRPr kumimoji="0" lang="en-US" sz="4400" b="1" i="0" u="none" strike="noStrike" kern="0" cap="none" spc="0" normalizeH="0" baseline="0" noProof="0" dirty="0">
              <a:ln>
                <a:noFill/>
              </a:ln>
              <a:solidFill>
                <a:srgbClr val="E6F7FF">
                  <a:lumMod val="25000"/>
                </a:srgbClr>
              </a:solidFill>
              <a:effectLst/>
              <a:uLnTx/>
              <a:uFillTx/>
              <a:latin typeface="Times New Roman" pitchFamily="18" charset="0"/>
              <a:ea typeface="微软雅黑"/>
              <a:cs typeface="Times New Roman" pitchFamily="18" charset="0"/>
              <a:sym typeface="Arial"/>
            </a:endParaRPr>
          </a:p>
        </p:txBody>
      </p:sp>
      <p:pic>
        <p:nvPicPr>
          <p:cNvPr id="45" name="Picture 44">
            <a:hlinkClick r:id="rId3" action="ppaction://hlinksldjump"/>
            <a:extLst>
              <a:ext uri="{FF2B5EF4-FFF2-40B4-BE49-F238E27FC236}">
                <a16:creationId xmlns:a16="http://schemas.microsoft.com/office/drawing/2014/main" id="{0DC7F1AB-8C9F-47C2-A091-01A8788B65CD}"/>
              </a:ext>
            </a:extLst>
          </p:cNvPr>
          <p:cNvPicPr>
            <a:picLocks noChangeAspect="1"/>
          </p:cNvPicPr>
          <p:nvPr/>
        </p:nvPicPr>
        <p:blipFill>
          <a:blip r:embed="rId6"/>
          <a:stretch>
            <a:fillRect/>
          </a:stretch>
        </p:blipFill>
        <p:spPr>
          <a:xfrm>
            <a:off x="9859786" y="5112610"/>
            <a:ext cx="2237426" cy="1030313"/>
          </a:xfrm>
          <a:prstGeom prst="rect">
            <a:avLst/>
          </a:prstGeom>
        </p:spPr>
      </p:pic>
    </p:spTree>
    <p:extLst>
      <p:ext uri="{BB962C8B-B14F-4D97-AF65-F5344CB8AC3E}">
        <p14:creationId xmlns:p14="http://schemas.microsoft.com/office/powerpoint/2010/main" val="999690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42"/>
                                        </p:tgtEl>
                                      </p:cBhvr>
                                    </p:animEffect>
                                    <p:animScale>
                                      <p:cBhvr>
                                        <p:cTn id="12" dur="250" autoRev="1" fill="hold"/>
                                        <p:tgtEl>
                                          <p:spTgt spid="42"/>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42"/>
                                        </p:tgtEl>
                                        <p:attrNameLst>
                                          <p:attrName>r</p:attrName>
                                        </p:attrNameLst>
                                      </p:cBhvr>
                                    </p:animRot>
                                    <p:animRot by="-240000">
                                      <p:cBhvr>
                                        <p:cTn id="15" dur="400" fill="hold">
                                          <p:stCondLst>
                                            <p:cond delay="400"/>
                                          </p:stCondLst>
                                        </p:cTn>
                                        <p:tgtEl>
                                          <p:spTgt spid="42"/>
                                        </p:tgtEl>
                                        <p:attrNameLst>
                                          <p:attrName>r</p:attrName>
                                        </p:attrNameLst>
                                      </p:cBhvr>
                                    </p:animRot>
                                    <p:animRot by="240000">
                                      <p:cBhvr>
                                        <p:cTn id="16" dur="400" fill="hold">
                                          <p:stCondLst>
                                            <p:cond delay="800"/>
                                          </p:stCondLst>
                                        </p:cTn>
                                        <p:tgtEl>
                                          <p:spTgt spid="42"/>
                                        </p:tgtEl>
                                        <p:attrNameLst>
                                          <p:attrName>r</p:attrName>
                                        </p:attrNameLst>
                                      </p:cBhvr>
                                    </p:animRot>
                                    <p:animRot by="-240000">
                                      <p:cBhvr>
                                        <p:cTn id="17" dur="400" fill="hold">
                                          <p:stCondLst>
                                            <p:cond delay="1200"/>
                                          </p:stCondLst>
                                        </p:cTn>
                                        <p:tgtEl>
                                          <p:spTgt spid="42"/>
                                        </p:tgtEl>
                                        <p:attrNameLst>
                                          <p:attrName>r</p:attrName>
                                        </p:attrNameLst>
                                      </p:cBhvr>
                                    </p:animRot>
                                    <p:animRot by="120000">
                                      <p:cBhvr>
                                        <p:cTn id="18" dur="400" fill="hold">
                                          <p:stCondLst>
                                            <p:cond delay="1600"/>
                                          </p:stCondLst>
                                        </p:cTn>
                                        <p:tgtEl>
                                          <p:spTgt spid="42"/>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p:tgtEl>
                                          <p:spTgt spid="43"/>
                                        </p:tgtEl>
                                        <p:attrNameLst>
                                          <p:attrName>ppt_y</p:attrName>
                                        </p:attrNameLst>
                                      </p:cBhvr>
                                      <p:tavLst>
                                        <p:tav tm="0">
                                          <p:val>
                                            <p:strVal val="#ppt_y-#ppt_h*1.125000"/>
                                          </p:val>
                                        </p:tav>
                                        <p:tav tm="100000">
                                          <p:val>
                                            <p:strVal val="#ppt_y"/>
                                          </p:val>
                                        </p:tav>
                                      </p:tavLst>
                                    </p:anim>
                                    <p:animEffect transition="in" filter="wipe(down)">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right)">
                                      <p:cBhvr>
                                        <p:cTn id="2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2330;p68"/>
          <p:cNvGrpSpPr/>
          <p:nvPr/>
        </p:nvGrpSpPr>
        <p:grpSpPr>
          <a:xfrm>
            <a:off x="9957548"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440810" y="262230"/>
            <a:ext cx="11120027"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vi-VN" sz="3000" b="1" i="0" u="none" strike="noStrike" kern="1200" cap="none" spc="0" normalizeH="0" baseline="0" noProof="0" dirty="0">
                <a:ln>
                  <a:noFill/>
                </a:ln>
                <a:solidFill>
                  <a:srgbClr val="C00000"/>
                </a:solidFill>
                <a:effectLst/>
                <a:uLnTx/>
                <a:uFillTx/>
                <a:latin typeface="+mj-lt"/>
                <a:ea typeface="+mn-ea"/>
                <a:cs typeface="Arial"/>
                <a:sym typeface="Arial"/>
              </a:rPr>
              <a:t>Nêu tên nghề nghiệp và đóng góp của người lao động trong tranh</a:t>
            </a:r>
            <a:endParaRPr kumimoji="0" lang="en-US" sz="3000" b="1" i="0" u="none" strike="noStrike" kern="1200" cap="none" spc="0" normalizeH="0" baseline="0" noProof="0" dirty="0">
              <a:ln>
                <a:noFill/>
              </a:ln>
              <a:solidFill>
                <a:srgbClr val="C00000"/>
              </a:solidFill>
              <a:effectLst/>
              <a:uLnTx/>
              <a:uFillTx/>
              <a:latin typeface="+mj-lt"/>
              <a:ea typeface="+mn-ea"/>
              <a:cs typeface="Arial"/>
              <a:sym typeface="Arial"/>
            </a:endParaRPr>
          </a:p>
        </p:txBody>
      </p:sp>
      <p:sp>
        <p:nvSpPr>
          <p:cNvPr id="43" name="Rounded Rectangle 42"/>
          <p:cNvSpPr/>
          <p:nvPr/>
        </p:nvSpPr>
        <p:spPr>
          <a:xfrm>
            <a:off x="1471047" y="4664632"/>
            <a:ext cx="3595628" cy="715089"/>
          </a:xfrm>
          <a:prstGeom prst="roundRect">
            <a:avLst/>
          </a:prstGeom>
          <a:solidFill>
            <a:schemeClr val="accent4">
              <a:lumMod val="90000"/>
            </a:schemeClr>
          </a:solidFill>
          <a:ln w="28575">
            <a:solidFill>
              <a:schemeClr val="accent4">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3600" b="1" dirty="0" err="1">
                <a:solidFill>
                  <a:srgbClr val="E6F7FF">
                    <a:lumMod val="25000"/>
                  </a:srgbClr>
                </a:solidFill>
                <a:latin typeface="Times New Roman" pitchFamily="18" charset="0"/>
                <a:ea typeface="微软雅黑"/>
                <a:cs typeface="Times New Roman" pitchFamily="18" charset="0"/>
              </a:rPr>
              <a:t>Ngư</a:t>
            </a:r>
            <a:r>
              <a:rPr lang="en-US" sz="3600" b="1" dirty="0">
                <a:solidFill>
                  <a:srgbClr val="E6F7FF">
                    <a:lumMod val="25000"/>
                  </a:srgbClr>
                </a:solidFill>
                <a:latin typeface="Times New Roman" pitchFamily="18" charset="0"/>
                <a:ea typeface="微软雅黑"/>
                <a:cs typeface="Times New Roman" pitchFamily="18" charset="0"/>
              </a:rPr>
              <a:t> </a:t>
            </a:r>
            <a:r>
              <a:rPr lang="en-US" sz="3600" b="1" dirty="0" err="1">
                <a:solidFill>
                  <a:srgbClr val="E6F7FF">
                    <a:lumMod val="25000"/>
                  </a:srgbClr>
                </a:solidFill>
                <a:latin typeface="Times New Roman" pitchFamily="18" charset="0"/>
                <a:ea typeface="微软雅黑"/>
                <a:cs typeface="Times New Roman" pitchFamily="18" charset="0"/>
              </a:rPr>
              <a:t>dân</a:t>
            </a:r>
            <a:endParaRPr kumimoji="0" lang="en-US" sz="3600" b="1" i="0" u="none" strike="noStrike" kern="0" cap="none" spc="0" normalizeH="0" baseline="0" noProof="0" dirty="0">
              <a:ln>
                <a:noFill/>
              </a:ln>
              <a:solidFill>
                <a:srgbClr val="E6F7FF">
                  <a:lumMod val="25000"/>
                </a:srgbClr>
              </a:solidFill>
              <a:effectLst/>
              <a:uLnTx/>
              <a:uFillTx/>
              <a:latin typeface="Times New Roman" pitchFamily="18" charset="0"/>
              <a:ea typeface="微软雅黑"/>
              <a:cs typeface="Times New Roman" pitchFamily="18" charset="0"/>
              <a:sym typeface="Arial"/>
            </a:endParaRPr>
          </a:p>
        </p:txBody>
      </p:sp>
      <p:sp>
        <p:nvSpPr>
          <p:cNvPr id="48" name="Rounded Rectangle 47"/>
          <p:cNvSpPr/>
          <p:nvPr/>
        </p:nvSpPr>
        <p:spPr>
          <a:xfrm>
            <a:off x="6601028" y="2455913"/>
            <a:ext cx="4437661" cy="646986"/>
          </a:xfrm>
          <a:prstGeom prst="round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0" cap="none" spc="0" normalizeH="0" baseline="0" noProof="0">
                <a:ln>
                  <a:noFill/>
                </a:ln>
                <a:solidFill>
                  <a:srgbClr val="E6F7FF">
                    <a:lumMod val="25000"/>
                  </a:srgbClr>
                </a:solidFill>
                <a:effectLst/>
                <a:uLnTx/>
                <a:uFillTx/>
                <a:latin typeface="Arial"/>
                <a:ea typeface="微软雅黑"/>
                <a:cs typeface="Arial"/>
                <a:sym typeface="Arial"/>
              </a:rPr>
              <a:t>........</a:t>
            </a:r>
            <a:endParaRPr kumimoji="0" lang="en-US" sz="3200" b="1" i="0" u="none" strike="noStrike" kern="0" cap="none" spc="0" normalizeH="0" baseline="0" noProof="0" dirty="0">
              <a:ln>
                <a:noFill/>
              </a:ln>
              <a:solidFill>
                <a:srgbClr val="E6F7FF">
                  <a:lumMod val="25000"/>
                </a:srgbClr>
              </a:solidFill>
              <a:effectLst/>
              <a:uLnTx/>
              <a:uFillTx/>
              <a:latin typeface="Arial"/>
              <a:ea typeface="微软雅黑"/>
              <a:cs typeface="Arial"/>
              <a:sym typeface="Arial"/>
            </a:endParaRPr>
          </a:p>
        </p:txBody>
      </p:sp>
      <p:pic>
        <p:nvPicPr>
          <p:cNvPr id="42" name="PA_图片 11">
            <a:hlinkClick r:id="rId3"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a:ext>
            </a:extLst>
          </a:blip>
          <a:stretch>
            <a:fillRect/>
          </a:stretch>
        </p:blipFill>
        <p:spPr>
          <a:xfrm>
            <a:off x="11250605" y="67645"/>
            <a:ext cx="846607" cy="846607"/>
          </a:xfrm>
          <a:prstGeom prst="rect">
            <a:avLst/>
          </a:prstGeom>
        </p:spPr>
      </p:pic>
      <p:pic>
        <p:nvPicPr>
          <p:cNvPr id="40" name="Picture 39">
            <a:extLst>
              <a:ext uri="{FF2B5EF4-FFF2-40B4-BE49-F238E27FC236}">
                <a16:creationId xmlns:a16="http://schemas.microsoft.com/office/drawing/2014/main" id="{05400789-E9BB-4D9A-BDB8-8FE652AD47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311" y="980035"/>
            <a:ext cx="4647882" cy="3296370"/>
          </a:xfrm>
          <a:prstGeom prst="rect">
            <a:avLst/>
          </a:prstGeom>
        </p:spPr>
      </p:pic>
      <p:sp>
        <p:nvSpPr>
          <p:cNvPr id="44" name="Callout: Left Arrow 43">
            <a:extLst>
              <a:ext uri="{FF2B5EF4-FFF2-40B4-BE49-F238E27FC236}">
                <a16:creationId xmlns:a16="http://schemas.microsoft.com/office/drawing/2014/main" id="{216FF36C-0352-4E02-9ADD-80C3CD167837}"/>
              </a:ext>
            </a:extLst>
          </p:cNvPr>
          <p:cNvSpPr/>
          <p:nvPr/>
        </p:nvSpPr>
        <p:spPr>
          <a:xfrm>
            <a:off x="5341160" y="2202205"/>
            <a:ext cx="6602533" cy="1425907"/>
          </a:xfrm>
          <a:prstGeom prst="leftArrowCallout">
            <a:avLst>
              <a:gd name="adj1" fmla="val 25000"/>
              <a:gd name="adj2" fmla="val 25000"/>
              <a:gd name="adj3" fmla="val 25000"/>
              <a:gd name="adj4" fmla="val 79740"/>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4400" b="1" dirty="0" err="1">
                <a:solidFill>
                  <a:srgbClr val="E6F7FF">
                    <a:lumMod val="25000"/>
                  </a:srgbClr>
                </a:solidFill>
                <a:latin typeface="Times New Roman" pitchFamily="18" charset="0"/>
                <a:ea typeface="微软雅黑"/>
                <a:cs typeface="Times New Roman" pitchFamily="18" charset="0"/>
              </a:rPr>
              <a:t>Đánh</a:t>
            </a:r>
            <a:r>
              <a:rPr lang="en-US" sz="4400" b="1" dirty="0">
                <a:solidFill>
                  <a:srgbClr val="E6F7FF">
                    <a:lumMod val="25000"/>
                  </a:srgbClr>
                </a:solidFill>
                <a:latin typeface="Times New Roman" pitchFamily="18" charset="0"/>
                <a:ea typeface="微软雅黑"/>
                <a:cs typeface="Times New Roman" pitchFamily="18" charset="0"/>
              </a:rPr>
              <a:t> </a:t>
            </a:r>
            <a:r>
              <a:rPr lang="en-US" sz="4400" b="1" dirty="0" err="1">
                <a:solidFill>
                  <a:srgbClr val="E6F7FF">
                    <a:lumMod val="25000"/>
                  </a:srgbClr>
                </a:solidFill>
                <a:latin typeface="Times New Roman" pitchFamily="18" charset="0"/>
                <a:ea typeface="微软雅黑"/>
                <a:cs typeface="Times New Roman" pitchFamily="18" charset="0"/>
              </a:rPr>
              <a:t>bắt</a:t>
            </a:r>
            <a:r>
              <a:rPr lang="en-US" sz="4400" b="1" dirty="0">
                <a:solidFill>
                  <a:srgbClr val="E6F7FF">
                    <a:lumMod val="25000"/>
                  </a:srgbClr>
                </a:solidFill>
                <a:latin typeface="Times New Roman" pitchFamily="18" charset="0"/>
                <a:ea typeface="微软雅黑"/>
                <a:cs typeface="Times New Roman" pitchFamily="18" charset="0"/>
              </a:rPr>
              <a:t> </a:t>
            </a:r>
            <a:r>
              <a:rPr lang="en-US" sz="4400" b="1" dirty="0" err="1">
                <a:solidFill>
                  <a:srgbClr val="E6F7FF">
                    <a:lumMod val="25000"/>
                  </a:srgbClr>
                </a:solidFill>
                <a:latin typeface="Times New Roman" pitchFamily="18" charset="0"/>
                <a:ea typeface="微软雅黑"/>
                <a:cs typeface="Times New Roman" pitchFamily="18" charset="0"/>
              </a:rPr>
              <a:t>tôm</a:t>
            </a:r>
            <a:r>
              <a:rPr lang="en-US" sz="4400" b="1" dirty="0">
                <a:solidFill>
                  <a:srgbClr val="E6F7FF">
                    <a:lumMod val="25000"/>
                  </a:srgbClr>
                </a:solidFill>
                <a:latin typeface="Times New Roman" pitchFamily="18" charset="0"/>
                <a:ea typeface="微软雅黑"/>
                <a:cs typeface="Times New Roman" pitchFamily="18" charset="0"/>
              </a:rPr>
              <a:t>, </a:t>
            </a:r>
            <a:r>
              <a:rPr lang="en-US" sz="4400" b="1" dirty="0" err="1">
                <a:solidFill>
                  <a:srgbClr val="E6F7FF">
                    <a:lumMod val="25000"/>
                  </a:srgbClr>
                </a:solidFill>
                <a:latin typeface="Times New Roman" pitchFamily="18" charset="0"/>
                <a:ea typeface="微软雅黑"/>
                <a:cs typeface="Times New Roman" pitchFamily="18" charset="0"/>
              </a:rPr>
              <a:t>cá</a:t>
            </a:r>
            <a:r>
              <a:rPr lang="en-US" sz="4400" b="1" dirty="0">
                <a:solidFill>
                  <a:srgbClr val="E6F7FF">
                    <a:lumMod val="25000"/>
                  </a:srgbClr>
                </a:solidFill>
                <a:latin typeface="Times New Roman" pitchFamily="18" charset="0"/>
                <a:ea typeface="微软雅黑"/>
                <a:cs typeface="Times New Roman" pitchFamily="18" charset="0"/>
              </a:rPr>
              <a:t>...</a:t>
            </a:r>
            <a:endParaRPr kumimoji="0" lang="en-US" sz="4400" b="1" i="0" u="none" strike="noStrike" kern="0" cap="none" spc="0" normalizeH="0" baseline="0" noProof="0" dirty="0">
              <a:ln>
                <a:noFill/>
              </a:ln>
              <a:solidFill>
                <a:srgbClr val="E6F7FF">
                  <a:lumMod val="25000"/>
                </a:srgbClr>
              </a:solidFill>
              <a:effectLst/>
              <a:uLnTx/>
              <a:uFillTx/>
              <a:latin typeface="Times New Roman" pitchFamily="18" charset="0"/>
              <a:ea typeface="微软雅黑"/>
              <a:cs typeface="Times New Roman" pitchFamily="18" charset="0"/>
              <a:sym typeface="Arial"/>
            </a:endParaRPr>
          </a:p>
        </p:txBody>
      </p:sp>
      <p:pic>
        <p:nvPicPr>
          <p:cNvPr id="45" name="Picture 44">
            <a:hlinkClick r:id="rId3" action="ppaction://hlinksldjump"/>
            <a:extLst>
              <a:ext uri="{FF2B5EF4-FFF2-40B4-BE49-F238E27FC236}">
                <a16:creationId xmlns:a16="http://schemas.microsoft.com/office/drawing/2014/main" id="{B84FC022-66FF-45E6-920F-327FDEC35FAA}"/>
              </a:ext>
            </a:extLst>
          </p:cNvPr>
          <p:cNvPicPr>
            <a:picLocks noChangeAspect="1"/>
          </p:cNvPicPr>
          <p:nvPr/>
        </p:nvPicPr>
        <p:blipFill>
          <a:blip r:embed="rId6"/>
          <a:stretch>
            <a:fillRect/>
          </a:stretch>
        </p:blipFill>
        <p:spPr>
          <a:xfrm>
            <a:off x="9859786" y="5112610"/>
            <a:ext cx="2237426" cy="1030313"/>
          </a:xfrm>
          <a:prstGeom prst="rect">
            <a:avLst/>
          </a:prstGeom>
        </p:spPr>
      </p:pic>
    </p:spTree>
    <p:extLst>
      <p:ext uri="{BB962C8B-B14F-4D97-AF65-F5344CB8AC3E}">
        <p14:creationId xmlns:p14="http://schemas.microsoft.com/office/powerpoint/2010/main" val="892955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42"/>
                                        </p:tgtEl>
                                      </p:cBhvr>
                                    </p:animEffect>
                                    <p:animScale>
                                      <p:cBhvr>
                                        <p:cTn id="12" dur="250" autoRev="1" fill="hold"/>
                                        <p:tgtEl>
                                          <p:spTgt spid="42"/>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42"/>
                                        </p:tgtEl>
                                        <p:attrNameLst>
                                          <p:attrName>r</p:attrName>
                                        </p:attrNameLst>
                                      </p:cBhvr>
                                    </p:animRot>
                                    <p:animRot by="-240000">
                                      <p:cBhvr>
                                        <p:cTn id="15" dur="400" fill="hold">
                                          <p:stCondLst>
                                            <p:cond delay="400"/>
                                          </p:stCondLst>
                                        </p:cTn>
                                        <p:tgtEl>
                                          <p:spTgt spid="42"/>
                                        </p:tgtEl>
                                        <p:attrNameLst>
                                          <p:attrName>r</p:attrName>
                                        </p:attrNameLst>
                                      </p:cBhvr>
                                    </p:animRot>
                                    <p:animRot by="240000">
                                      <p:cBhvr>
                                        <p:cTn id="16" dur="400" fill="hold">
                                          <p:stCondLst>
                                            <p:cond delay="800"/>
                                          </p:stCondLst>
                                        </p:cTn>
                                        <p:tgtEl>
                                          <p:spTgt spid="42"/>
                                        </p:tgtEl>
                                        <p:attrNameLst>
                                          <p:attrName>r</p:attrName>
                                        </p:attrNameLst>
                                      </p:cBhvr>
                                    </p:animRot>
                                    <p:animRot by="-240000">
                                      <p:cBhvr>
                                        <p:cTn id="17" dur="400" fill="hold">
                                          <p:stCondLst>
                                            <p:cond delay="1200"/>
                                          </p:stCondLst>
                                        </p:cTn>
                                        <p:tgtEl>
                                          <p:spTgt spid="42"/>
                                        </p:tgtEl>
                                        <p:attrNameLst>
                                          <p:attrName>r</p:attrName>
                                        </p:attrNameLst>
                                      </p:cBhvr>
                                    </p:animRot>
                                    <p:animRot by="120000">
                                      <p:cBhvr>
                                        <p:cTn id="18" dur="400" fill="hold">
                                          <p:stCondLst>
                                            <p:cond delay="1600"/>
                                          </p:stCondLst>
                                        </p:cTn>
                                        <p:tgtEl>
                                          <p:spTgt spid="42"/>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p:tgtEl>
                                          <p:spTgt spid="43"/>
                                        </p:tgtEl>
                                        <p:attrNameLst>
                                          <p:attrName>ppt_y</p:attrName>
                                        </p:attrNameLst>
                                      </p:cBhvr>
                                      <p:tavLst>
                                        <p:tav tm="0">
                                          <p:val>
                                            <p:strVal val="#ppt_y-#ppt_h*1.125000"/>
                                          </p:val>
                                        </p:tav>
                                        <p:tav tm="100000">
                                          <p:val>
                                            <p:strVal val="#ppt_y"/>
                                          </p:val>
                                        </p:tav>
                                      </p:tavLst>
                                    </p:anim>
                                    <p:animEffect transition="in" filter="wipe(down)">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right)">
                                      <p:cBhvr>
                                        <p:cTn id="2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2330;p68"/>
          <p:cNvGrpSpPr/>
          <p:nvPr/>
        </p:nvGrpSpPr>
        <p:grpSpPr>
          <a:xfrm>
            <a:off x="9957548"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Rounded Rectangle 42"/>
          <p:cNvSpPr/>
          <p:nvPr/>
        </p:nvSpPr>
        <p:spPr>
          <a:xfrm>
            <a:off x="1471047" y="4664632"/>
            <a:ext cx="3595628" cy="715089"/>
          </a:xfrm>
          <a:prstGeom prst="roundRect">
            <a:avLst/>
          </a:prstGeom>
          <a:solidFill>
            <a:schemeClr val="accent4">
              <a:lumMod val="90000"/>
            </a:schemeClr>
          </a:solidFill>
          <a:ln w="28575">
            <a:solidFill>
              <a:schemeClr val="accent4">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0" cap="none" spc="0" normalizeH="0" baseline="0" noProof="0" dirty="0" err="1">
                <a:ln>
                  <a:noFill/>
                </a:ln>
                <a:solidFill>
                  <a:srgbClr val="E6F7FF">
                    <a:lumMod val="25000"/>
                  </a:srgbClr>
                </a:solidFill>
                <a:effectLst/>
                <a:uLnTx/>
                <a:uFillTx/>
                <a:latin typeface="Times New Roman" pitchFamily="18" charset="0"/>
                <a:ea typeface="微软雅黑"/>
                <a:cs typeface="Times New Roman" pitchFamily="18" charset="0"/>
                <a:sym typeface="Arial"/>
              </a:rPr>
              <a:t>Nông</a:t>
            </a:r>
            <a:r>
              <a:rPr kumimoji="0" lang="en-US" sz="3600" b="1" i="0" u="none" strike="noStrike" kern="0" cap="none" spc="0" normalizeH="0" noProof="0" dirty="0">
                <a:ln>
                  <a:noFill/>
                </a:ln>
                <a:solidFill>
                  <a:srgbClr val="E6F7FF">
                    <a:lumMod val="25000"/>
                  </a:srgbClr>
                </a:solidFill>
                <a:effectLst/>
                <a:uLnTx/>
                <a:uFillTx/>
                <a:latin typeface="Times New Roman" pitchFamily="18" charset="0"/>
                <a:ea typeface="微软雅黑"/>
                <a:cs typeface="Times New Roman" pitchFamily="18" charset="0"/>
                <a:sym typeface="Arial"/>
              </a:rPr>
              <a:t> </a:t>
            </a:r>
            <a:r>
              <a:rPr kumimoji="0" lang="en-US" sz="3600" b="1" i="0" u="none" strike="noStrike" kern="0" cap="none" spc="0" normalizeH="0" baseline="0" noProof="0" dirty="0" err="1">
                <a:ln>
                  <a:noFill/>
                </a:ln>
                <a:solidFill>
                  <a:srgbClr val="E6F7FF">
                    <a:lumMod val="25000"/>
                  </a:srgbClr>
                </a:solidFill>
                <a:effectLst/>
                <a:uLnTx/>
                <a:uFillTx/>
                <a:latin typeface="Times New Roman" pitchFamily="18" charset="0"/>
                <a:ea typeface="微软雅黑"/>
                <a:cs typeface="Times New Roman" pitchFamily="18" charset="0"/>
                <a:sym typeface="Arial"/>
              </a:rPr>
              <a:t>dân</a:t>
            </a:r>
            <a:endParaRPr kumimoji="0" lang="en-US" sz="3600" b="1" i="0" u="none" strike="noStrike" kern="0" cap="none" spc="0" normalizeH="0" baseline="0" noProof="0" dirty="0">
              <a:ln>
                <a:noFill/>
              </a:ln>
              <a:solidFill>
                <a:srgbClr val="E6F7FF">
                  <a:lumMod val="25000"/>
                </a:srgbClr>
              </a:solidFill>
              <a:effectLst/>
              <a:uLnTx/>
              <a:uFillTx/>
              <a:latin typeface="Times New Roman" pitchFamily="18" charset="0"/>
              <a:ea typeface="微软雅黑"/>
              <a:cs typeface="Times New Roman" pitchFamily="18" charset="0"/>
              <a:sym typeface="Arial"/>
            </a:endParaRPr>
          </a:p>
        </p:txBody>
      </p:sp>
      <p:sp>
        <p:nvSpPr>
          <p:cNvPr id="48" name="Rounded Rectangle 47"/>
          <p:cNvSpPr/>
          <p:nvPr/>
        </p:nvSpPr>
        <p:spPr>
          <a:xfrm>
            <a:off x="6601028" y="2455913"/>
            <a:ext cx="4437661" cy="646986"/>
          </a:xfrm>
          <a:prstGeom prst="round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0" cap="none" spc="0" normalizeH="0" baseline="0" noProof="0">
                <a:ln>
                  <a:noFill/>
                </a:ln>
                <a:solidFill>
                  <a:srgbClr val="E6F7FF">
                    <a:lumMod val="25000"/>
                  </a:srgbClr>
                </a:solidFill>
                <a:effectLst/>
                <a:uLnTx/>
                <a:uFillTx/>
                <a:latin typeface="Times New Roman" pitchFamily="18" charset="0"/>
                <a:ea typeface="微软雅黑"/>
                <a:cs typeface="Times New Roman" pitchFamily="18" charset="0"/>
                <a:sym typeface="Arial"/>
              </a:rPr>
              <a:t>........</a:t>
            </a:r>
            <a:endParaRPr kumimoji="0" lang="en-US" sz="3200" b="1" i="0" u="none" strike="noStrike" kern="0" cap="none" spc="0" normalizeH="0" baseline="0" noProof="0" dirty="0">
              <a:ln>
                <a:noFill/>
              </a:ln>
              <a:solidFill>
                <a:srgbClr val="E6F7FF">
                  <a:lumMod val="25000"/>
                </a:srgbClr>
              </a:solidFill>
              <a:effectLst/>
              <a:uLnTx/>
              <a:uFillTx/>
              <a:latin typeface="Times New Roman" pitchFamily="18" charset="0"/>
              <a:ea typeface="微软雅黑"/>
              <a:cs typeface="Times New Roman" pitchFamily="18" charset="0"/>
              <a:sym typeface="Arial"/>
            </a:endParaRPr>
          </a:p>
        </p:txBody>
      </p:sp>
      <p:pic>
        <p:nvPicPr>
          <p:cNvPr id="42" name="PA_图片 11">
            <a:hlinkClick r:id="rId3"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a:ext>
            </a:extLst>
          </a:blip>
          <a:stretch>
            <a:fillRect/>
          </a:stretch>
        </p:blipFill>
        <p:spPr>
          <a:xfrm>
            <a:off x="11250605" y="67645"/>
            <a:ext cx="846607" cy="846607"/>
          </a:xfrm>
          <a:prstGeom prst="rect">
            <a:avLst/>
          </a:prstGeom>
        </p:spPr>
      </p:pic>
      <p:pic>
        <p:nvPicPr>
          <p:cNvPr id="44" name="Picture 43">
            <a:extLst>
              <a:ext uri="{FF2B5EF4-FFF2-40B4-BE49-F238E27FC236}">
                <a16:creationId xmlns:a16="http://schemas.microsoft.com/office/drawing/2014/main" id="{F0B69B4B-A2C2-4A63-B739-691E52A538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322" y="1129935"/>
            <a:ext cx="4482649" cy="3217211"/>
          </a:xfrm>
          <a:prstGeom prst="rect">
            <a:avLst/>
          </a:prstGeom>
        </p:spPr>
      </p:pic>
      <p:sp>
        <p:nvSpPr>
          <p:cNvPr id="40" name="Callout: Left Arrow 39">
            <a:extLst>
              <a:ext uri="{FF2B5EF4-FFF2-40B4-BE49-F238E27FC236}">
                <a16:creationId xmlns:a16="http://schemas.microsoft.com/office/drawing/2014/main" id="{9BC7ADD0-0BE5-4E64-8348-715A5134AE86}"/>
              </a:ext>
            </a:extLst>
          </p:cNvPr>
          <p:cNvSpPr/>
          <p:nvPr/>
        </p:nvSpPr>
        <p:spPr>
          <a:xfrm>
            <a:off x="5555540" y="2208289"/>
            <a:ext cx="6207334" cy="1425907"/>
          </a:xfrm>
          <a:prstGeom prst="leftArrowCallout">
            <a:avLst>
              <a:gd name="adj1" fmla="val 25000"/>
              <a:gd name="adj2" fmla="val 25000"/>
              <a:gd name="adj3" fmla="val 25000"/>
              <a:gd name="adj4" fmla="val 89420"/>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000" b="1" i="0" u="none" strike="noStrike" kern="0" cap="none" spc="0" normalizeH="0" baseline="0" noProof="0">
                <a:ln>
                  <a:noFill/>
                </a:ln>
                <a:solidFill>
                  <a:srgbClr val="E6F7FF">
                    <a:lumMod val="25000"/>
                  </a:srgbClr>
                </a:solidFill>
                <a:effectLst/>
                <a:uLnTx/>
                <a:uFillTx/>
                <a:latin typeface="Times New Roman" pitchFamily="18" charset="0"/>
                <a:ea typeface="微软雅黑"/>
                <a:cs typeface="Times New Roman" pitchFamily="18" charset="0"/>
                <a:sym typeface="Arial"/>
              </a:rPr>
              <a:t>Sản</a:t>
            </a:r>
            <a:r>
              <a:rPr kumimoji="0" lang="en-US" sz="4000" b="1" i="0" u="none" strike="noStrike" kern="0" cap="none" spc="0" normalizeH="0" noProof="0">
                <a:ln>
                  <a:noFill/>
                </a:ln>
                <a:solidFill>
                  <a:srgbClr val="E6F7FF">
                    <a:lumMod val="25000"/>
                  </a:srgbClr>
                </a:solidFill>
                <a:effectLst/>
                <a:uLnTx/>
                <a:uFillTx/>
                <a:latin typeface="Times New Roman" pitchFamily="18" charset="0"/>
                <a:ea typeface="微软雅黑"/>
                <a:cs typeface="Times New Roman" pitchFamily="18" charset="0"/>
                <a:sym typeface="Arial"/>
              </a:rPr>
              <a:t> xuất lương thực</a:t>
            </a:r>
            <a:endParaRPr kumimoji="0" lang="en-US" sz="4000" b="1" i="0" u="none" strike="noStrike" kern="0" cap="none" spc="0" normalizeH="0" baseline="0" noProof="0" dirty="0">
              <a:ln>
                <a:noFill/>
              </a:ln>
              <a:solidFill>
                <a:srgbClr val="E6F7FF">
                  <a:lumMod val="25000"/>
                </a:srgbClr>
              </a:solidFill>
              <a:effectLst/>
              <a:uLnTx/>
              <a:uFillTx/>
              <a:latin typeface="Times New Roman" pitchFamily="18" charset="0"/>
              <a:ea typeface="微软雅黑"/>
              <a:cs typeface="Times New Roman" pitchFamily="18" charset="0"/>
              <a:sym typeface="Arial"/>
            </a:endParaRPr>
          </a:p>
        </p:txBody>
      </p:sp>
      <p:pic>
        <p:nvPicPr>
          <p:cNvPr id="45" name="Picture 44">
            <a:hlinkClick r:id="rId3" action="ppaction://hlinksldjump"/>
            <a:extLst>
              <a:ext uri="{FF2B5EF4-FFF2-40B4-BE49-F238E27FC236}">
                <a16:creationId xmlns:a16="http://schemas.microsoft.com/office/drawing/2014/main" id="{7DC82F16-AAC5-4031-9D90-833DC2507E90}"/>
              </a:ext>
            </a:extLst>
          </p:cNvPr>
          <p:cNvPicPr>
            <a:picLocks noChangeAspect="1"/>
          </p:cNvPicPr>
          <p:nvPr/>
        </p:nvPicPr>
        <p:blipFill>
          <a:blip r:embed="rId6"/>
          <a:stretch>
            <a:fillRect/>
          </a:stretch>
        </p:blipFill>
        <p:spPr>
          <a:xfrm>
            <a:off x="9859786" y="5112610"/>
            <a:ext cx="2237426" cy="1030313"/>
          </a:xfrm>
          <a:prstGeom prst="rect">
            <a:avLst/>
          </a:prstGeom>
        </p:spPr>
      </p:pic>
      <p:sp>
        <p:nvSpPr>
          <p:cNvPr id="46" name="Rectangle 45"/>
          <p:cNvSpPr/>
          <p:nvPr/>
        </p:nvSpPr>
        <p:spPr>
          <a:xfrm>
            <a:off x="440810" y="262230"/>
            <a:ext cx="11120027"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vi-VN" sz="3000" b="1" i="0" u="none" strike="noStrike" kern="1200" cap="none" spc="0" normalizeH="0" baseline="0" noProof="0" dirty="0">
                <a:ln>
                  <a:noFill/>
                </a:ln>
                <a:solidFill>
                  <a:srgbClr val="C00000"/>
                </a:solidFill>
                <a:effectLst/>
                <a:uLnTx/>
                <a:uFillTx/>
                <a:latin typeface="+mj-lt"/>
                <a:ea typeface="+mn-ea"/>
                <a:cs typeface="Arial"/>
                <a:sym typeface="Arial"/>
              </a:rPr>
              <a:t>Nêu tên nghề nghiệp và đóng góp của người lao động trong tranh</a:t>
            </a:r>
            <a:endParaRPr kumimoji="0" lang="en-US" sz="3000" b="1" i="0" u="none" strike="noStrike" kern="1200" cap="none" spc="0" normalizeH="0" baseline="0" noProof="0" dirty="0">
              <a:ln>
                <a:noFill/>
              </a:ln>
              <a:solidFill>
                <a:srgbClr val="C00000"/>
              </a:solidFill>
              <a:effectLst/>
              <a:uLnTx/>
              <a:uFillTx/>
              <a:latin typeface="+mj-lt"/>
              <a:ea typeface="+mn-ea"/>
              <a:cs typeface="Arial"/>
              <a:sym typeface="Arial"/>
            </a:endParaRPr>
          </a:p>
        </p:txBody>
      </p:sp>
    </p:spTree>
    <p:extLst>
      <p:ext uri="{BB962C8B-B14F-4D97-AF65-F5344CB8AC3E}">
        <p14:creationId xmlns:p14="http://schemas.microsoft.com/office/powerpoint/2010/main" val="1463533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42"/>
                                        </p:tgtEl>
                                      </p:cBhvr>
                                    </p:animEffect>
                                    <p:animScale>
                                      <p:cBhvr>
                                        <p:cTn id="12" dur="250" autoRev="1" fill="hold"/>
                                        <p:tgtEl>
                                          <p:spTgt spid="42"/>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42"/>
                                        </p:tgtEl>
                                        <p:attrNameLst>
                                          <p:attrName>r</p:attrName>
                                        </p:attrNameLst>
                                      </p:cBhvr>
                                    </p:animRot>
                                    <p:animRot by="-240000">
                                      <p:cBhvr>
                                        <p:cTn id="15" dur="400" fill="hold">
                                          <p:stCondLst>
                                            <p:cond delay="400"/>
                                          </p:stCondLst>
                                        </p:cTn>
                                        <p:tgtEl>
                                          <p:spTgt spid="42"/>
                                        </p:tgtEl>
                                        <p:attrNameLst>
                                          <p:attrName>r</p:attrName>
                                        </p:attrNameLst>
                                      </p:cBhvr>
                                    </p:animRot>
                                    <p:animRot by="240000">
                                      <p:cBhvr>
                                        <p:cTn id="16" dur="400" fill="hold">
                                          <p:stCondLst>
                                            <p:cond delay="800"/>
                                          </p:stCondLst>
                                        </p:cTn>
                                        <p:tgtEl>
                                          <p:spTgt spid="42"/>
                                        </p:tgtEl>
                                        <p:attrNameLst>
                                          <p:attrName>r</p:attrName>
                                        </p:attrNameLst>
                                      </p:cBhvr>
                                    </p:animRot>
                                    <p:animRot by="-240000">
                                      <p:cBhvr>
                                        <p:cTn id="17" dur="400" fill="hold">
                                          <p:stCondLst>
                                            <p:cond delay="1200"/>
                                          </p:stCondLst>
                                        </p:cTn>
                                        <p:tgtEl>
                                          <p:spTgt spid="42"/>
                                        </p:tgtEl>
                                        <p:attrNameLst>
                                          <p:attrName>r</p:attrName>
                                        </p:attrNameLst>
                                      </p:cBhvr>
                                    </p:animRot>
                                    <p:animRot by="120000">
                                      <p:cBhvr>
                                        <p:cTn id="18" dur="400" fill="hold">
                                          <p:stCondLst>
                                            <p:cond delay="1600"/>
                                          </p:stCondLst>
                                        </p:cTn>
                                        <p:tgtEl>
                                          <p:spTgt spid="42"/>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p:tgtEl>
                                          <p:spTgt spid="43"/>
                                        </p:tgtEl>
                                        <p:attrNameLst>
                                          <p:attrName>ppt_y</p:attrName>
                                        </p:attrNameLst>
                                      </p:cBhvr>
                                      <p:tavLst>
                                        <p:tav tm="0">
                                          <p:val>
                                            <p:strVal val="#ppt_y-#ppt_h*1.125000"/>
                                          </p:val>
                                        </p:tav>
                                        <p:tav tm="100000">
                                          <p:val>
                                            <p:strVal val="#ppt_y"/>
                                          </p:val>
                                        </p:tav>
                                      </p:tavLst>
                                    </p:anim>
                                    <p:animEffect transition="in" filter="wipe(down)">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right)">
                                      <p:cBhvr>
                                        <p:cTn id="2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2330;p68"/>
          <p:cNvGrpSpPr/>
          <p:nvPr/>
        </p:nvGrpSpPr>
        <p:grpSpPr>
          <a:xfrm>
            <a:off x="9957548"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Rounded Rectangle 42"/>
          <p:cNvSpPr/>
          <p:nvPr/>
        </p:nvSpPr>
        <p:spPr>
          <a:xfrm>
            <a:off x="1471047" y="4664632"/>
            <a:ext cx="3595628" cy="715089"/>
          </a:xfrm>
          <a:prstGeom prst="roundRect">
            <a:avLst/>
          </a:prstGeom>
          <a:solidFill>
            <a:schemeClr val="accent4">
              <a:lumMod val="90000"/>
            </a:schemeClr>
          </a:solidFill>
          <a:ln w="28575">
            <a:solidFill>
              <a:schemeClr val="accent4">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0" cap="none" spc="0" normalizeH="0" baseline="0" noProof="0" dirty="0" err="1">
                <a:ln>
                  <a:noFill/>
                </a:ln>
                <a:solidFill>
                  <a:srgbClr val="E6F7FF">
                    <a:lumMod val="25000"/>
                  </a:srgbClr>
                </a:solidFill>
                <a:effectLst/>
                <a:uLnTx/>
                <a:uFillTx/>
                <a:latin typeface="Times New Roman" pitchFamily="18" charset="0"/>
                <a:ea typeface="微软雅黑"/>
                <a:cs typeface="Times New Roman" pitchFamily="18" charset="0"/>
                <a:sym typeface="Arial"/>
              </a:rPr>
              <a:t>Giáo</a:t>
            </a:r>
            <a:r>
              <a:rPr kumimoji="0" lang="en-US" sz="3600" b="1" i="0" u="none" strike="noStrike" kern="0" cap="none" spc="0" normalizeH="0" noProof="0" dirty="0">
                <a:ln>
                  <a:noFill/>
                </a:ln>
                <a:solidFill>
                  <a:srgbClr val="E6F7FF">
                    <a:lumMod val="25000"/>
                  </a:srgbClr>
                </a:solidFill>
                <a:effectLst/>
                <a:uLnTx/>
                <a:uFillTx/>
                <a:latin typeface="Times New Roman" pitchFamily="18" charset="0"/>
                <a:ea typeface="微软雅黑"/>
                <a:cs typeface="Times New Roman" pitchFamily="18" charset="0"/>
                <a:sym typeface="Arial"/>
              </a:rPr>
              <a:t> </a:t>
            </a:r>
            <a:r>
              <a:rPr kumimoji="0" lang="en-US" sz="3600" b="1" i="0" u="none" strike="noStrike" kern="0" cap="none" spc="0" normalizeH="0" noProof="0" dirty="0" err="1">
                <a:ln>
                  <a:noFill/>
                </a:ln>
                <a:solidFill>
                  <a:srgbClr val="E6F7FF">
                    <a:lumMod val="25000"/>
                  </a:srgbClr>
                </a:solidFill>
                <a:effectLst/>
                <a:uLnTx/>
                <a:uFillTx/>
                <a:latin typeface="Times New Roman" pitchFamily="18" charset="0"/>
                <a:ea typeface="微软雅黑"/>
                <a:cs typeface="Times New Roman" pitchFamily="18" charset="0"/>
                <a:sym typeface="Arial"/>
              </a:rPr>
              <a:t>viên</a:t>
            </a:r>
            <a:endParaRPr kumimoji="0" lang="en-US" sz="3600" b="1" i="0" u="none" strike="noStrike" kern="0" cap="none" spc="0" normalizeH="0" baseline="0" noProof="0" dirty="0">
              <a:ln>
                <a:noFill/>
              </a:ln>
              <a:solidFill>
                <a:srgbClr val="E6F7FF">
                  <a:lumMod val="25000"/>
                </a:srgbClr>
              </a:solidFill>
              <a:effectLst/>
              <a:uLnTx/>
              <a:uFillTx/>
              <a:latin typeface="Times New Roman" pitchFamily="18" charset="0"/>
              <a:ea typeface="微软雅黑"/>
              <a:cs typeface="Times New Roman" pitchFamily="18" charset="0"/>
              <a:sym typeface="Arial"/>
            </a:endParaRPr>
          </a:p>
        </p:txBody>
      </p:sp>
      <p:sp>
        <p:nvSpPr>
          <p:cNvPr id="48" name="Rounded Rectangle 47"/>
          <p:cNvSpPr/>
          <p:nvPr/>
        </p:nvSpPr>
        <p:spPr>
          <a:xfrm>
            <a:off x="6601028" y="2455913"/>
            <a:ext cx="4437661" cy="646986"/>
          </a:xfrm>
          <a:prstGeom prst="round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0" cap="none" spc="0" normalizeH="0" baseline="0" noProof="0">
                <a:ln>
                  <a:noFill/>
                </a:ln>
                <a:solidFill>
                  <a:srgbClr val="E6F7FF">
                    <a:lumMod val="25000"/>
                  </a:srgbClr>
                </a:solidFill>
                <a:effectLst/>
                <a:uLnTx/>
                <a:uFillTx/>
                <a:latin typeface="Arial"/>
                <a:ea typeface="微软雅黑"/>
                <a:cs typeface="Arial"/>
                <a:sym typeface="Arial"/>
              </a:rPr>
              <a:t>........</a:t>
            </a:r>
            <a:endParaRPr kumimoji="0" lang="en-US" sz="3200" b="1" i="0" u="none" strike="noStrike" kern="0" cap="none" spc="0" normalizeH="0" baseline="0" noProof="0" dirty="0">
              <a:ln>
                <a:noFill/>
              </a:ln>
              <a:solidFill>
                <a:srgbClr val="E6F7FF">
                  <a:lumMod val="25000"/>
                </a:srgbClr>
              </a:solidFill>
              <a:effectLst/>
              <a:uLnTx/>
              <a:uFillTx/>
              <a:latin typeface="Arial"/>
              <a:ea typeface="微软雅黑"/>
              <a:cs typeface="Arial"/>
              <a:sym typeface="Arial"/>
            </a:endParaRPr>
          </a:p>
        </p:txBody>
      </p:sp>
      <p:pic>
        <p:nvPicPr>
          <p:cNvPr id="42" name="PA_图片 11">
            <a:hlinkClick r:id="rId3"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a:ext>
            </a:extLst>
          </a:blip>
          <a:stretch>
            <a:fillRect/>
          </a:stretch>
        </p:blipFill>
        <p:spPr>
          <a:xfrm>
            <a:off x="11250605" y="67645"/>
            <a:ext cx="846607" cy="846607"/>
          </a:xfrm>
          <a:prstGeom prst="rect">
            <a:avLst/>
          </a:prstGeom>
        </p:spPr>
      </p:pic>
      <p:pic>
        <p:nvPicPr>
          <p:cNvPr id="40" name="Picture 39">
            <a:extLst>
              <a:ext uri="{FF2B5EF4-FFF2-40B4-BE49-F238E27FC236}">
                <a16:creationId xmlns:a16="http://schemas.microsoft.com/office/drawing/2014/main" id="{3F7431D1-EDF0-4BD8-8AD6-1887609A35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311" y="980035"/>
            <a:ext cx="4437661" cy="3207947"/>
          </a:xfrm>
          <a:prstGeom prst="rect">
            <a:avLst/>
          </a:prstGeom>
        </p:spPr>
      </p:pic>
      <p:sp>
        <p:nvSpPr>
          <p:cNvPr id="44" name="Callout: Left Arrow 43">
            <a:extLst>
              <a:ext uri="{FF2B5EF4-FFF2-40B4-BE49-F238E27FC236}">
                <a16:creationId xmlns:a16="http://schemas.microsoft.com/office/drawing/2014/main" id="{A8D668D6-1ADF-4798-9905-D7F8569C0577}"/>
              </a:ext>
            </a:extLst>
          </p:cNvPr>
          <p:cNvSpPr/>
          <p:nvPr/>
        </p:nvSpPr>
        <p:spPr>
          <a:xfrm>
            <a:off x="5913530" y="2110910"/>
            <a:ext cx="4643017" cy="1425907"/>
          </a:xfrm>
          <a:prstGeom prst="leftArrowCallout">
            <a:avLst>
              <a:gd name="adj1" fmla="val 25000"/>
              <a:gd name="adj2" fmla="val 25000"/>
              <a:gd name="adj3" fmla="val 25000"/>
              <a:gd name="adj4" fmla="val 79740"/>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400" b="1" i="0" u="none" strike="noStrike" kern="0" cap="none" spc="0" normalizeH="0" baseline="0" noProof="0" dirty="0" err="1">
                <a:ln>
                  <a:noFill/>
                </a:ln>
                <a:solidFill>
                  <a:srgbClr val="E6F7FF">
                    <a:lumMod val="25000"/>
                  </a:srgbClr>
                </a:solidFill>
                <a:effectLst/>
                <a:uLnTx/>
                <a:uFillTx/>
                <a:latin typeface="Times New Roman" pitchFamily="18" charset="0"/>
                <a:ea typeface="微软雅黑"/>
                <a:cs typeface="Times New Roman" pitchFamily="18" charset="0"/>
                <a:sym typeface="Arial"/>
              </a:rPr>
              <a:t>Dạy</a:t>
            </a:r>
            <a:r>
              <a:rPr kumimoji="0" lang="en-US" sz="4400" b="1" i="0" u="none" strike="noStrike" kern="0" cap="none" spc="0" normalizeH="0" noProof="0" dirty="0">
                <a:ln>
                  <a:noFill/>
                </a:ln>
                <a:solidFill>
                  <a:srgbClr val="E6F7FF">
                    <a:lumMod val="25000"/>
                  </a:srgbClr>
                </a:solidFill>
                <a:effectLst/>
                <a:uLnTx/>
                <a:uFillTx/>
                <a:latin typeface="Times New Roman" pitchFamily="18" charset="0"/>
                <a:ea typeface="微软雅黑"/>
                <a:cs typeface="Times New Roman" pitchFamily="18" charset="0"/>
                <a:sym typeface="Arial"/>
              </a:rPr>
              <a:t> </a:t>
            </a:r>
            <a:r>
              <a:rPr kumimoji="0" lang="en-US" sz="4400" b="1" i="0" u="none" strike="noStrike" kern="0" cap="none" spc="0" normalizeH="0" noProof="0" dirty="0" err="1">
                <a:ln>
                  <a:noFill/>
                </a:ln>
                <a:solidFill>
                  <a:srgbClr val="E6F7FF">
                    <a:lumMod val="25000"/>
                  </a:srgbClr>
                </a:solidFill>
                <a:effectLst/>
                <a:uLnTx/>
                <a:uFillTx/>
                <a:latin typeface="Times New Roman" pitchFamily="18" charset="0"/>
                <a:ea typeface="微软雅黑"/>
                <a:cs typeface="Times New Roman" pitchFamily="18" charset="0"/>
                <a:sym typeface="Arial"/>
              </a:rPr>
              <a:t>học</a:t>
            </a:r>
            <a:endParaRPr kumimoji="0" lang="en-US" sz="4400" b="1" i="0" u="none" strike="noStrike" kern="0" cap="none" spc="0" normalizeH="0" baseline="0" noProof="0" dirty="0">
              <a:ln>
                <a:noFill/>
              </a:ln>
              <a:solidFill>
                <a:srgbClr val="E6F7FF">
                  <a:lumMod val="25000"/>
                </a:srgbClr>
              </a:solidFill>
              <a:effectLst/>
              <a:uLnTx/>
              <a:uFillTx/>
              <a:latin typeface="Times New Roman" pitchFamily="18" charset="0"/>
              <a:ea typeface="微软雅黑"/>
              <a:cs typeface="Times New Roman" pitchFamily="18" charset="0"/>
              <a:sym typeface="Arial"/>
            </a:endParaRPr>
          </a:p>
        </p:txBody>
      </p:sp>
      <p:pic>
        <p:nvPicPr>
          <p:cNvPr id="45" name="Picture 44">
            <a:hlinkClick r:id="rId3" action="ppaction://hlinksldjump"/>
            <a:extLst>
              <a:ext uri="{FF2B5EF4-FFF2-40B4-BE49-F238E27FC236}">
                <a16:creationId xmlns:a16="http://schemas.microsoft.com/office/drawing/2014/main" id="{32AA3169-CF16-4BB4-8840-8D7090C9203A}"/>
              </a:ext>
            </a:extLst>
          </p:cNvPr>
          <p:cNvPicPr>
            <a:picLocks noChangeAspect="1"/>
          </p:cNvPicPr>
          <p:nvPr/>
        </p:nvPicPr>
        <p:blipFill>
          <a:blip r:embed="rId6"/>
          <a:stretch>
            <a:fillRect/>
          </a:stretch>
        </p:blipFill>
        <p:spPr>
          <a:xfrm>
            <a:off x="9859786" y="5112610"/>
            <a:ext cx="2237426" cy="1030313"/>
          </a:xfrm>
          <a:prstGeom prst="rect">
            <a:avLst/>
          </a:prstGeom>
        </p:spPr>
      </p:pic>
      <p:sp>
        <p:nvSpPr>
          <p:cNvPr id="46" name="Rectangle 45"/>
          <p:cNvSpPr/>
          <p:nvPr/>
        </p:nvSpPr>
        <p:spPr>
          <a:xfrm>
            <a:off x="440810" y="262230"/>
            <a:ext cx="11120027"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vi-VN" sz="3000" b="1" i="0" u="none" strike="noStrike" kern="1200" cap="none" spc="0" normalizeH="0" baseline="0" noProof="0" dirty="0">
                <a:ln>
                  <a:noFill/>
                </a:ln>
                <a:solidFill>
                  <a:srgbClr val="C00000"/>
                </a:solidFill>
                <a:effectLst/>
                <a:uLnTx/>
                <a:uFillTx/>
                <a:latin typeface="+mj-lt"/>
                <a:ea typeface="+mn-ea"/>
                <a:cs typeface="Arial"/>
                <a:sym typeface="Arial"/>
              </a:rPr>
              <a:t>Nêu tên nghề nghiệp và đóng góp của người lao động trong tranh</a:t>
            </a:r>
            <a:endParaRPr kumimoji="0" lang="en-US" sz="3000" b="1" i="0" u="none" strike="noStrike" kern="1200" cap="none" spc="0" normalizeH="0" baseline="0" noProof="0" dirty="0">
              <a:ln>
                <a:noFill/>
              </a:ln>
              <a:solidFill>
                <a:srgbClr val="C00000"/>
              </a:solidFill>
              <a:effectLst/>
              <a:uLnTx/>
              <a:uFillTx/>
              <a:latin typeface="+mj-lt"/>
              <a:ea typeface="+mn-ea"/>
              <a:cs typeface="Arial"/>
              <a:sym typeface="Arial"/>
            </a:endParaRPr>
          </a:p>
        </p:txBody>
      </p:sp>
    </p:spTree>
    <p:extLst>
      <p:ext uri="{BB962C8B-B14F-4D97-AF65-F5344CB8AC3E}">
        <p14:creationId xmlns:p14="http://schemas.microsoft.com/office/powerpoint/2010/main" val="13619630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42"/>
                                        </p:tgtEl>
                                      </p:cBhvr>
                                    </p:animEffect>
                                    <p:animScale>
                                      <p:cBhvr>
                                        <p:cTn id="12" dur="250" autoRev="1" fill="hold"/>
                                        <p:tgtEl>
                                          <p:spTgt spid="42"/>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42"/>
                                        </p:tgtEl>
                                        <p:attrNameLst>
                                          <p:attrName>r</p:attrName>
                                        </p:attrNameLst>
                                      </p:cBhvr>
                                    </p:animRot>
                                    <p:animRot by="-240000">
                                      <p:cBhvr>
                                        <p:cTn id="15" dur="400" fill="hold">
                                          <p:stCondLst>
                                            <p:cond delay="400"/>
                                          </p:stCondLst>
                                        </p:cTn>
                                        <p:tgtEl>
                                          <p:spTgt spid="42"/>
                                        </p:tgtEl>
                                        <p:attrNameLst>
                                          <p:attrName>r</p:attrName>
                                        </p:attrNameLst>
                                      </p:cBhvr>
                                    </p:animRot>
                                    <p:animRot by="240000">
                                      <p:cBhvr>
                                        <p:cTn id="16" dur="400" fill="hold">
                                          <p:stCondLst>
                                            <p:cond delay="800"/>
                                          </p:stCondLst>
                                        </p:cTn>
                                        <p:tgtEl>
                                          <p:spTgt spid="42"/>
                                        </p:tgtEl>
                                        <p:attrNameLst>
                                          <p:attrName>r</p:attrName>
                                        </p:attrNameLst>
                                      </p:cBhvr>
                                    </p:animRot>
                                    <p:animRot by="-240000">
                                      <p:cBhvr>
                                        <p:cTn id="17" dur="400" fill="hold">
                                          <p:stCondLst>
                                            <p:cond delay="1200"/>
                                          </p:stCondLst>
                                        </p:cTn>
                                        <p:tgtEl>
                                          <p:spTgt spid="42"/>
                                        </p:tgtEl>
                                        <p:attrNameLst>
                                          <p:attrName>r</p:attrName>
                                        </p:attrNameLst>
                                      </p:cBhvr>
                                    </p:animRot>
                                    <p:animRot by="120000">
                                      <p:cBhvr>
                                        <p:cTn id="18" dur="400" fill="hold">
                                          <p:stCondLst>
                                            <p:cond delay="1600"/>
                                          </p:stCondLst>
                                        </p:cTn>
                                        <p:tgtEl>
                                          <p:spTgt spid="42"/>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p:tgtEl>
                                          <p:spTgt spid="43"/>
                                        </p:tgtEl>
                                        <p:attrNameLst>
                                          <p:attrName>ppt_y</p:attrName>
                                        </p:attrNameLst>
                                      </p:cBhvr>
                                      <p:tavLst>
                                        <p:tav tm="0">
                                          <p:val>
                                            <p:strVal val="#ppt_y-#ppt_h*1.125000"/>
                                          </p:val>
                                        </p:tav>
                                        <p:tav tm="100000">
                                          <p:val>
                                            <p:strVal val="#ppt_y"/>
                                          </p:val>
                                        </p:tav>
                                      </p:tavLst>
                                    </p:anim>
                                    <p:animEffect transition="in" filter="wipe(down)">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right)">
                                      <p:cBhvr>
                                        <p:cTn id="2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4"/>
          <a:srcRect t="8498"/>
          <a:stretch/>
        </p:blipFill>
        <p:spPr>
          <a:xfrm>
            <a:off x="1885552" y="467546"/>
            <a:ext cx="1319561" cy="1207427"/>
          </a:xfrm>
          <a:prstGeom prst="ellipse">
            <a:avLst/>
          </a:prstGeom>
          <a:ln>
            <a:noFill/>
          </a:ln>
          <a:effectLst>
            <a:softEdge rad="12700"/>
          </a:effectLst>
        </p:spPr>
      </p:pic>
      <p:pic>
        <p:nvPicPr>
          <p:cNvPr id="13" name="Picture 12"/>
          <p:cNvPicPr>
            <a:picLocks noChangeAspect="1"/>
          </p:cNvPicPr>
          <p:nvPr/>
        </p:nvPicPr>
        <p:blipFill rotWithShape="1">
          <a:blip r:embed="rId5"/>
          <a:srcRect t="9134" b="9203"/>
          <a:stretch/>
        </p:blipFill>
        <p:spPr>
          <a:xfrm>
            <a:off x="8756473" y="402990"/>
            <a:ext cx="1503087" cy="1331541"/>
          </a:xfrm>
          <a:prstGeom prst="ellipse">
            <a:avLst/>
          </a:prstGeom>
          <a:ln>
            <a:noFill/>
          </a:ln>
          <a:effectLst>
            <a:softEdge rad="12700"/>
          </a:effectLst>
        </p:spPr>
      </p:pic>
      <p:pic>
        <p:nvPicPr>
          <p:cNvPr id="14" name="Picture 13"/>
          <p:cNvPicPr>
            <a:picLocks/>
          </p:cNvPicPr>
          <p:nvPr/>
        </p:nvPicPr>
        <p:blipFill rotWithShape="1">
          <a:blip r:embed="rId6"/>
          <a:srcRect r="7452"/>
          <a:stretch/>
        </p:blipFill>
        <p:spPr>
          <a:xfrm>
            <a:off x="1795518" y="4609699"/>
            <a:ext cx="1499627" cy="1234920"/>
          </a:xfrm>
          <a:prstGeom prst="ellipse">
            <a:avLst/>
          </a:prstGeom>
          <a:ln>
            <a:noFill/>
          </a:ln>
          <a:effectLst>
            <a:softEdge rad="12700"/>
          </a:effectLst>
        </p:spPr>
      </p:pic>
      <p:pic>
        <p:nvPicPr>
          <p:cNvPr id="15" name="Picture 14"/>
          <p:cNvPicPr>
            <a:picLocks/>
          </p:cNvPicPr>
          <p:nvPr/>
        </p:nvPicPr>
        <p:blipFill rotWithShape="1">
          <a:blip r:embed="rId7"/>
          <a:srcRect l="445" t="8083" r="11886" b="1913"/>
          <a:stretch/>
        </p:blipFill>
        <p:spPr>
          <a:xfrm>
            <a:off x="527144" y="2178050"/>
            <a:ext cx="1499619" cy="1393909"/>
          </a:xfrm>
          <a:prstGeom prst="ellipse">
            <a:avLst/>
          </a:prstGeom>
          <a:ln>
            <a:noFill/>
          </a:ln>
          <a:effectLst>
            <a:softEdge rad="12700"/>
          </a:effectLst>
        </p:spPr>
      </p:pic>
      <p:pic>
        <p:nvPicPr>
          <p:cNvPr id="17" name="Picture 16"/>
          <p:cNvPicPr>
            <a:picLocks/>
          </p:cNvPicPr>
          <p:nvPr/>
        </p:nvPicPr>
        <p:blipFill rotWithShape="1">
          <a:blip r:embed="rId8"/>
          <a:srcRect l="17396" t="8639" r="3506" b="4683"/>
          <a:stretch/>
        </p:blipFill>
        <p:spPr>
          <a:xfrm>
            <a:off x="5214515" y="5024478"/>
            <a:ext cx="1459663" cy="1342001"/>
          </a:xfrm>
          <a:prstGeom prst="ellipse">
            <a:avLst/>
          </a:prstGeom>
          <a:ln>
            <a:noFill/>
          </a:ln>
          <a:effectLst>
            <a:softEdge rad="12700"/>
          </a:effectLst>
        </p:spPr>
      </p:pic>
      <p:pic>
        <p:nvPicPr>
          <p:cNvPr id="18" name="Picture 17"/>
          <p:cNvPicPr>
            <a:picLocks/>
          </p:cNvPicPr>
          <p:nvPr/>
        </p:nvPicPr>
        <p:blipFill>
          <a:blip r:embed="rId9"/>
          <a:stretch>
            <a:fillRect/>
          </a:stretch>
        </p:blipFill>
        <p:spPr>
          <a:xfrm>
            <a:off x="8248990" y="4538832"/>
            <a:ext cx="1592594" cy="1376653"/>
          </a:xfrm>
          <a:prstGeom prst="ellipse">
            <a:avLst/>
          </a:prstGeom>
          <a:ln>
            <a:noFill/>
          </a:ln>
          <a:effectLst>
            <a:softEdge rad="12700"/>
          </a:effectLst>
        </p:spPr>
      </p:pic>
      <p:pic>
        <p:nvPicPr>
          <p:cNvPr id="19" name="Picture 18"/>
          <p:cNvPicPr>
            <a:picLocks/>
          </p:cNvPicPr>
          <p:nvPr/>
        </p:nvPicPr>
        <p:blipFill rotWithShape="1">
          <a:blip r:embed="rId10"/>
          <a:srcRect l="3996" t="9982" r="15981"/>
          <a:stretch/>
        </p:blipFill>
        <p:spPr>
          <a:xfrm>
            <a:off x="9508016" y="2082982"/>
            <a:ext cx="1747588" cy="1584044"/>
          </a:xfrm>
          <a:prstGeom prst="ellipse">
            <a:avLst/>
          </a:prstGeom>
          <a:ln>
            <a:noFill/>
          </a:ln>
          <a:effectLst>
            <a:softEdge rad="12700"/>
          </a:effectLst>
        </p:spPr>
      </p:pic>
      <p:sp>
        <p:nvSpPr>
          <p:cNvPr id="25" name="Rounded Rectangle 24"/>
          <p:cNvSpPr/>
          <p:nvPr/>
        </p:nvSpPr>
        <p:spPr>
          <a:xfrm>
            <a:off x="2478464" y="1838227"/>
            <a:ext cx="6646682" cy="2641047"/>
          </a:xfrm>
          <a:prstGeom prst="roundRect">
            <a:avLst/>
          </a:prstGeom>
          <a:solidFill>
            <a:schemeClr val="accent2">
              <a:lumMod val="20000"/>
              <a:lumOff val="80000"/>
            </a:schemeClr>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E6F7FF">
                  <a:lumMod val="25000"/>
                </a:srgbClr>
              </a:solidFill>
              <a:effectLst/>
              <a:uLnTx/>
              <a:uFillTx/>
              <a:latin typeface="VNI-Avo" pitchFamily="2" charset="0"/>
              <a:ea typeface="+mn-ea"/>
              <a:cs typeface="+mn-cs"/>
            </a:endParaRPr>
          </a:p>
        </p:txBody>
      </p:sp>
      <p:sp>
        <p:nvSpPr>
          <p:cNvPr id="27" name="Rectangle 26"/>
          <p:cNvSpPr/>
          <p:nvPr/>
        </p:nvSpPr>
        <p:spPr>
          <a:xfrm>
            <a:off x="2545330" y="2173403"/>
            <a:ext cx="6428987" cy="1796133"/>
          </a:xfrm>
          <a:prstGeom prst="rect">
            <a:avLst/>
          </a:prstGeom>
          <a:effectLst/>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6512D">
                    <a:lumMod val="75000"/>
                  </a:srgbClr>
                </a:solidFill>
                <a:effectLst/>
                <a:uLnTx/>
                <a:uFillTx/>
                <a:latin typeface="+mj-lt"/>
                <a:ea typeface="+mn-ea"/>
                <a:cs typeface="+mn-cs"/>
              </a:rPr>
              <a:t>Kể thêm nghề nghiệp và đóng góp của người lao động trong các nghề nghiệp đó.</a:t>
            </a:r>
            <a:endParaRPr kumimoji="0" lang="en-US" sz="3200" b="1" i="0" u="none" strike="noStrike" kern="1200" cap="none" spc="0" normalizeH="0" baseline="0" noProof="0" dirty="0">
              <a:ln>
                <a:noFill/>
              </a:ln>
              <a:solidFill>
                <a:srgbClr val="76512D">
                  <a:lumMod val="75000"/>
                </a:srgbClr>
              </a:solidFill>
              <a:effectLst/>
              <a:uLnTx/>
              <a:uFillTx/>
              <a:latin typeface="+mj-lt"/>
              <a:ea typeface="+mn-ea"/>
              <a:cs typeface="+mn-cs"/>
            </a:endParaRPr>
          </a:p>
        </p:txBody>
      </p:sp>
      <p:pic>
        <p:nvPicPr>
          <p:cNvPr id="30" name="Picture 29"/>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473353" y="4188639"/>
            <a:ext cx="1886085" cy="2077038"/>
          </a:xfrm>
          <a:prstGeom prst="rect">
            <a:avLst/>
          </a:prstGeom>
        </p:spPr>
      </p:pic>
      <p:pic>
        <p:nvPicPr>
          <p:cNvPr id="2" name="1 Minute timer (Đồng hồ đếm ngược 1 phút)_3">
            <a:hlinkClick r:id="" action="ppaction://media"/>
            <a:extLst>
              <a:ext uri="{FF2B5EF4-FFF2-40B4-BE49-F238E27FC236}">
                <a16:creationId xmlns:a16="http://schemas.microsoft.com/office/drawing/2014/main" id="{FC54A8BD-AE5B-4C78-ACC2-C9518A4C84C2}"/>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5029991" y="506143"/>
            <a:ext cx="1459664" cy="822346"/>
          </a:xfrm>
          <a:prstGeom prst="rect">
            <a:avLst/>
          </a:prstGeom>
        </p:spPr>
      </p:pic>
    </p:spTree>
    <p:extLst>
      <p:ext uri="{BB962C8B-B14F-4D97-AF65-F5344CB8AC3E}">
        <p14:creationId xmlns:p14="http://schemas.microsoft.com/office/powerpoint/2010/main" val="3026329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2000"/>
                                        <p:tgtEl>
                                          <p:spTgt spid="12"/>
                                        </p:tgtEl>
                                      </p:cBhvr>
                                    </p:animEffect>
                                  </p:childTnLst>
                                </p:cTn>
                              </p:par>
                              <p:par>
                                <p:cTn id="8" presetID="6" presetClass="entr" presetSubtype="3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out)">
                                      <p:cBhvr>
                                        <p:cTn id="10" dur="2000"/>
                                        <p:tgtEl>
                                          <p:spTgt spid="13"/>
                                        </p:tgtEl>
                                      </p:cBhvr>
                                    </p:animEffect>
                                  </p:childTnLst>
                                </p:cTn>
                              </p:par>
                              <p:par>
                                <p:cTn id="11" presetID="6" presetClass="entr" presetSubtype="3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out)">
                                      <p:cBhvr>
                                        <p:cTn id="13" dur="2000"/>
                                        <p:tgtEl>
                                          <p:spTgt spid="15"/>
                                        </p:tgtEl>
                                      </p:cBhvr>
                                    </p:animEffect>
                                  </p:childTnLst>
                                </p:cTn>
                              </p:par>
                              <p:par>
                                <p:cTn id="14" presetID="6" presetClass="entr" presetSubtype="32"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out)">
                                      <p:cBhvr>
                                        <p:cTn id="16" dur="2000"/>
                                        <p:tgtEl>
                                          <p:spTgt spid="14"/>
                                        </p:tgtEl>
                                      </p:cBhvr>
                                    </p:animEffect>
                                  </p:childTnLst>
                                </p:cTn>
                              </p:par>
                              <p:par>
                                <p:cTn id="17" presetID="6" presetClass="entr" presetSubtype="32"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out)">
                                      <p:cBhvr>
                                        <p:cTn id="19" dur="2000"/>
                                        <p:tgtEl>
                                          <p:spTgt spid="17"/>
                                        </p:tgtEl>
                                      </p:cBhvr>
                                    </p:animEffect>
                                  </p:childTnLst>
                                </p:cTn>
                              </p:par>
                              <p:par>
                                <p:cTn id="20" presetID="6" presetClass="entr" presetSubtype="32"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out)">
                                      <p:cBhvr>
                                        <p:cTn id="22" dur="2000"/>
                                        <p:tgtEl>
                                          <p:spTgt spid="18"/>
                                        </p:tgtEl>
                                      </p:cBhvr>
                                    </p:animEffect>
                                  </p:childTnLst>
                                </p:cTn>
                              </p:par>
                              <p:par>
                                <p:cTn id="23" presetID="6" presetClass="entr" presetSubtype="32"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out)">
                                      <p:cBhvr>
                                        <p:cTn id="25" dur="20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60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2"/>
                </p:tgtEl>
              </p:cMediaNode>
            </p:video>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p:cNvSpPr/>
          <p:nvPr/>
        </p:nvSpPr>
        <p:spPr>
          <a:xfrm>
            <a:off x="1107783" y="258485"/>
            <a:ext cx="9310381" cy="1075640"/>
          </a:xfrm>
          <a:prstGeom prst="wedgeRoundRectCallout">
            <a:avLst>
              <a:gd name="adj1" fmla="val -17289"/>
              <a:gd name="adj2" fmla="val 42333"/>
              <a:gd name="adj3" fmla="val 16667"/>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Tx/>
            </a:pPr>
            <a:r>
              <a:rPr lang="en-US" sz="2800" b="1" kern="1200" dirty="0">
                <a:solidFill>
                  <a:srgbClr val="E6F7FF">
                    <a:lumMod val="25000"/>
                  </a:srgbClr>
                </a:solidFill>
                <a:latin typeface="Times New Roman" pitchFamily="18" charset="0"/>
                <a:cs typeface="Times New Roman" pitchFamily="18" charset="0"/>
              </a:rPr>
              <a:t>2. </a:t>
            </a:r>
            <a:r>
              <a:rPr lang="vi-VN" sz="2800" b="1" kern="1200" dirty="0">
                <a:solidFill>
                  <a:srgbClr val="E6F7FF">
                    <a:lumMod val="25000"/>
                  </a:srgbClr>
                </a:solidFill>
                <a:latin typeface="Times New Roman" pitchFamily="18" charset="0"/>
                <a:cs typeface="Times New Roman" pitchFamily="18" charset="0"/>
              </a:rPr>
              <a:t>Đọc câu chuyện </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Buổi</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học</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đầu</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tiên</a:t>
            </a:r>
            <a:r>
              <a:rPr lang="en-US" sz="2800" b="1" kern="1200" dirty="0">
                <a:solidFill>
                  <a:srgbClr val="E6F7FF">
                    <a:lumMod val="25000"/>
                  </a:srgbClr>
                </a:solidFill>
                <a:latin typeface="Times New Roman" pitchFamily="18" charset="0"/>
                <a:cs typeface="Times New Roman" pitchFamily="18" charset="0"/>
              </a:rPr>
              <a:t> " SGK </a:t>
            </a:r>
            <a:r>
              <a:rPr lang="en-US" sz="2800" b="1" kern="1200" dirty="0" err="1">
                <a:solidFill>
                  <a:srgbClr val="E6F7FF">
                    <a:lumMod val="25000"/>
                  </a:srgbClr>
                </a:solidFill>
                <a:latin typeface="Times New Roman" pitchFamily="18" charset="0"/>
                <a:cs typeface="Times New Roman" pitchFamily="18" charset="0"/>
              </a:rPr>
              <a:t>trang</a:t>
            </a:r>
            <a:r>
              <a:rPr lang="en-US" sz="2800" b="1" kern="1200" dirty="0">
                <a:solidFill>
                  <a:srgbClr val="E6F7FF">
                    <a:lumMod val="25000"/>
                  </a:srgbClr>
                </a:solidFill>
                <a:latin typeface="Times New Roman" pitchFamily="18" charset="0"/>
                <a:cs typeface="Times New Roman" pitchFamily="18" charset="0"/>
              </a:rPr>
              <a:t> 7-8 </a:t>
            </a:r>
          </a:p>
          <a:p>
            <a:pPr lvl="0">
              <a:buClrTx/>
            </a:pPr>
            <a:r>
              <a:rPr lang="vi-VN" sz="2800" b="1" kern="1200" dirty="0">
                <a:solidFill>
                  <a:srgbClr val="E6F7FF">
                    <a:lumMod val="25000"/>
                  </a:srgbClr>
                </a:solidFill>
                <a:latin typeface="Times New Roman" pitchFamily="18" charset="0"/>
                <a:cs typeface="Times New Roman" pitchFamily="18" charset="0"/>
              </a:rPr>
              <a:t>và trả lời câu hỏi</a:t>
            </a:r>
            <a:endParaRPr kumimoji="0" lang="en-US" sz="2800" b="1" i="0" u="none" strike="noStrike" kern="1200" cap="none" spc="0" normalizeH="0" baseline="0" noProof="0" dirty="0">
              <a:ln>
                <a:noFill/>
              </a:ln>
              <a:solidFill>
                <a:srgbClr val="E6F7FF">
                  <a:lumMod val="25000"/>
                </a:srgbClr>
              </a:solidFill>
              <a:effectLst/>
              <a:uLnTx/>
              <a:uFillTx/>
              <a:latin typeface="Times New Roman" pitchFamily="18" charset="0"/>
              <a:cs typeface="Times New Roman" pitchFamily="18" charset="0"/>
              <a:sym typeface="Arial"/>
            </a:endParaRPr>
          </a:p>
        </p:txBody>
      </p:sp>
      <p:sp>
        <p:nvSpPr>
          <p:cNvPr id="10" name="Rounded Rectangular Callout 16">
            <a:extLst>
              <a:ext uri="{FF2B5EF4-FFF2-40B4-BE49-F238E27FC236}">
                <a16:creationId xmlns:a16="http://schemas.microsoft.com/office/drawing/2014/main" id="{6B2AC250-F802-41D1-88A3-A13CA61CB94D}"/>
              </a:ext>
            </a:extLst>
          </p:cNvPr>
          <p:cNvSpPr/>
          <p:nvPr/>
        </p:nvSpPr>
        <p:spPr>
          <a:xfrm>
            <a:off x="2188031" y="1515628"/>
            <a:ext cx="9310381" cy="1840138"/>
          </a:xfrm>
          <a:prstGeom prst="wedgeRoundRectCallout">
            <a:avLst>
              <a:gd name="adj1" fmla="val -17289"/>
              <a:gd name="adj2" fmla="val 42333"/>
              <a:gd name="adj3" fmla="val 16667"/>
            </a:avLst>
          </a:prstGeom>
          <a:solidFill>
            <a:srgbClr val="FFFF00"/>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pPr>
            <a:r>
              <a:rPr lang="vi-VN" sz="2800" b="1" kern="1200" dirty="0">
                <a:solidFill>
                  <a:srgbClr val="E6F7FF">
                    <a:lumMod val="25000"/>
                  </a:srgbClr>
                </a:solidFill>
                <a:latin typeface="Times New Roman" pitchFamily="18" charset="0"/>
                <a:cs typeface="Times New Roman" pitchFamily="18" charset="0"/>
              </a:rPr>
              <a:t>–	Cô giáo đã làm gì sau khi Hà giới thiệu về nghề nghiệp của bố mẹ?</a:t>
            </a:r>
          </a:p>
          <a:p>
            <a:pPr lvl="0" algn="just">
              <a:buClrTx/>
            </a:pPr>
            <a:r>
              <a:rPr lang="vi-VN" sz="2800" b="1" kern="1200" dirty="0">
                <a:solidFill>
                  <a:srgbClr val="E6F7FF">
                    <a:lumMod val="25000"/>
                  </a:srgbClr>
                </a:solidFill>
                <a:latin typeface="Times New Roman" pitchFamily="18" charset="0"/>
                <a:cs typeface="Times New Roman" pitchFamily="18" charset="0"/>
              </a:rPr>
              <a:t>–	Theo em, vì sao phải biết ơn người lao động?</a:t>
            </a:r>
            <a:endParaRPr kumimoji="0" lang="en-US" sz="2800" b="1" i="0" u="none" strike="noStrike" kern="1200" cap="none" spc="0" normalizeH="0" baseline="0" noProof="0" dirty="0">
              <a:ln>
                <a:noFill/>
              </a:ln>
              <a:solidFill>
                <a:srgbClr val="E6F7FF">
                  <a:lumMod val="25000"/>
                </a:srgbClr>
              </a:solidFill>
              <a:effectLst/>
              <a:uLnTx/>
              <a:uFillTx/>
              <a:latin typeface="Times New Roman" pitchFamily="18" charset="0"/>
              <a:cs typeface="Times New Roman" pitchFamily="18" charset="0"/>
              <a:sym typeface="Arial"/>
            </a:endParaRPr>
          </a:p>
        </p:txBody>
      </p:sp>
      <p:pic>
        <p:nvPicPr>
          <p:cNvPr id="12" name="Picture 11">
            <a:extLst>
              <a:ext uri="{FF2B5EF4-FFF2-40B4-BE49-F238E27FC236}">
                <a16:creationId xmlns:a16="http://schemas.microsoft.com/office/drawing/2014/main" id="{2E2FD433-1008-4F2C-BC2B-403C4AB0E99F}"/>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295656" y="2498452"/>
            <a:ext cx="3060357" cy="3370197"/>
          </a:xfrm>
          <a:prstGeom prst="rect">
            <a:avLst/>
          </a:prstGeom>
        </p:spPr>
      </p:pic>
      <p:pic>
        <p:nvPicPr>
          <p:cNvPr id="14" name="Picture 13">
            <a:extLst>
              <a:ext uri="{FF2B5EF4-FFF2-40B4-BE49-F238E27FC236}">
                <a16:creationId xmlns:a16="http://schemas.microsoft.com/office/drawing/2014/main" id="{71F40CCD-AFDA-42A8-8C9C-A1536E6C405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433" b="95213" l="9752" r="89894">
                        <a14:foregroundMark x1="36525" y1="30496" x2="52837" y2="24823"/>
                        <a14:foregroundMark x1="68262" y1="12234" x2="71454" y2="9043"/>
                        <a14:foregroundMark x1="73404" y1="26241" x2="73759" y2="23936"/>
                      </a14:backgroundRemoval>
                    </a14:imgEffect>
                  </a14:imgLayer>
                </a14:imgProps>
              </a:ext>
              <a:ext uri="{28A0092B-C50C-407E-A947-70E740481C1C}">
                <a14:useLocalDpi xmlns:a14="http://schemas.microsoft.com/office/drawing/2010/main" val="0"/>
              </a:ext>
            </a:extLst>
          </a:blip>
          <a:stretch>
            <a:fillRect/>
          </a:stretch>
        </p:blipFill>
        <p:spPr>
          <a:xfrm>
            <a:off x="-694206" y="3119717"/>
            <a:ext cx="2962277" cy="2748931"/>
          </a:xfrm>
          <a:prstGeom prst="rect">
            <a:avLst/>
          </a:prstGeom>
        </p:spPr>
      </p:pic>
    </p:spTree>
    <p:extLst>
      <p:ext uri="{BB962C8B-B14F-4D97-AF65-F5344CB8AC3E}">
        <p14:creationId xmlns:p14="http://schemas.microsoft.com/office/powerpoint/2010/main" val="252947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16">
            <a:extLst>
              <a:ext uri="{FF2B5EF4-FFF2-40B4-BE49-F238E27FC236}">
                <a16:creationId xmlns:a16="http://schemas.microsoft.com/office/drawing/2014/main" id="{6B2AC250-F802-41D1-88A3-A13CA61CB94D}"/>
              </a:ext>
            </a:extLst>
          </p:cNvPr>
          <p:cNvSpPr/>
          <p:nvPr/>
        </p:nvSpPr>
        <p:spPr>
          <a:xfrm>
            <a:off x="452203" y="243495"/>
            <a:ext cx="11287594" cy="925738"/>
          </a:xfrm>
          <a:prstGeom prst="wedgeRoundRectCallout">
            <a:avLst>
              <a:gd name="adj1" fmla="val -17289"/>
              <a:gd name="adj2" fmla="val 42333"/>
              <a:gd name="adj3" fmla="val 16667"/>
            </a:avLst>
          </a:prstGeom>
          <a:solidFill>
            <a:srgbClr val="FFFF00"/>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vi-VN" sz="2800" b="1" i="0" u="none" strike="noStrike" kern="1200" cap="none" spc="0" normalizeH="0" baseline="0" noProof="0">
                <a:ln>
                  <a:noFill/>
                </a:ln>
                <a:solidFill>
                  <a:srgbClr val="E6F7FF">
                    <a:lumMod val="25000"/>
                  </a:srgbClr>
                </a:solidFill>
                <a:effectLst/>
                <a:uLnTx/>
                <a:uFillTx/>
                <a:latin typeface="+mj-lt"/>
                <a:ea typeface="+mn-ea"/>
                <a:cs typeface="+mn-cs"/>
                <a:sym typeface="Arial"/>
              </a:rPr>
              <a:t>Cô giáo đã làm gì sau khi Hà giới thiệu về nghề nghiệp của bố mẹ?</a:t>
            </a:r>
          </a:p>
        </p:txBody>
      </p:sp>
      <p:pic>
        <p:nvPicPr>
          <p:cNvPr id="12" name="Picture 11">
            <a:extLst>
              <a:ext uri="{FF2B5EF4-FFF2-40B4-BE49-F238E27FC236}">
                <a16:creationId xmlns:a16="http://schemas.microsoft.com/office/drawing/2014/main" id="{2E2FD433-1008-4F2C-BC2B-403C4AB0E99F}"/>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670410" y="2647059"/>
            <a:ext cx="3060357" cy="3370197"/>
          </a:xfrm>
          <a:prstGeom prst="rect">
            <a:avLst/>
          </a:prstGeom>
        </p:spPr>
      </p:pic>
      <p:sp>
        <p:nvSpPr>
          <p:cNvPr id="2" name="Arrow: Curved Right 1">
            <a:extLst>
              <a:ext uri="{FF2B5EF4-FFF2-40B4-BE49-F238E27FC236}">
                <a16:creationId xmlns:a16="http://schemas.microsoft.com/office/drawing/2014/main" id="{405470FD-685F-4EF6-B19D-5A2386F4D5F7}"/>
              </a:ext>
            </a:extLst>
          </p:cNvPr>
          <p:cNvSpPr/>
          <p:nvPr/>
        </p:nvSpPr>
        <p:spPr>
          <a:xfrm>
            <a:off x="452203" y="1603948"/>
            <a:ext cx="851941" cy="1349114"/>
          </a:xfrm>
          <a:prstGeom prst="curv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mj-lt"/>
            </a:endParaRPr>
          </a:p>
        </p:txBody>
      </p:sp>
      <p:pic>
        <p:nvPicPr>
          <p:cNvPr id="7" name="Picture 6">
            <a:extLst>
              <a:ext uri="{FF2B5EF4-FFF2-40B4-BE49-F238E27FC236}">
                <a16:creationId xmlns:a16="http://schemas.microsoft.com/office/drawing/2014/main" id="{388AE9F1-6F61-4A66-97E3-A8DB45E6AE6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433" b="95213" l="9752" r="89894">
                        <a14:foregroundMark x1="36525" y1="30496" x2="52837" y2="24823"/>
                        <a14:foregroundMark x1="68262" y1="12234" x2="71454" y2="9043"/>
                        <a14:foregroundMark x1="73404" y1="26241" x2="73759" y2="23936"/>
                      </a14:backgroundRemoval>
                    </a14:imgEffect>
                  </a14:imgLayer>
                </a14:imgProps>
              </a:ext>
              <a:ext uri="{28A0092B-C50C-407E-A947-70E740481C1C}">
                <a14:useLocalDpi xmlns:a14="http://schemas.microsoft.com/office/drawing/2010/main" val="0"/>
              </a:ext>
            </a:extLst>
          </a:blip>
          <a:stretch>
            <a:fillRect/>
          </a:stretch>
        </p:blipFill>
        <p:spPr>
          <a:xfrm>
            <a:off x="-529314" y="2953062"/>
            <a:ext cx="3076832" cy="3076832"/>
          </a:xfrm>
          <a:prstGeom prst="rect">
            <a:avLst/>
          </a:prstGeom>
        </p:spPr>
      </p:pic>
      <p:sp>
        <p:nvSpPr>
          <p:cNvPr id="8" name="Rounded Rectangular Callout 16">
            <a:extLst>
              <a:ext uri="{FF2B5EF4-FFF2-40B4-BE49-F238E27FC236}">
                <a16:creationId xmlns:a16="http://schemas.microsoft.com/office/drawing/2014/main" id="{90C52A0F-56C3-4521-A4DA-2AE2D2003FF4}"/>
              </a:ext>
            </a:extLst>
          </p:cNvPr>
          <p:cNvSpPr/>
          <p:nvPr/>
        </p:nvSpPr>
        <p:spPr>
          <a:xfrm>
            <a:off x="1886971" y="1485852"/>
            <a:ext cx="8201409" cy="3370196"/>
          </a:xfrm>
          <a:prstGeom prst="wedgeRoundRectCallout">
            <a:avLst>
              <a:gd name="adj1" fmla="val -17289"/>
              <a:gd name="adj2" fmla="val 42333"/>
              <a:gd name="adj3" fmla="val 16667"/>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pPr>
            <a:r>
              <a:rPr kumimoji="0" lang="vi-VN" sz="2800" b="1" i="0" u="none" strike="noStrike" kern="1200" cap="none" spc="0" normalizeH="0" baseline="0" noProof="0" dirty="0">
                <a:ln>
                  <a:noFill/>
                </a:ln>
                <a:solidFill>
                  <a:srgbClr val="E6F7FF">
                    <a:lumMod val="25000"/>
                  </a:srgbClr>
                </a:solidFill>
                <a:effectLst/>
                <a:uLnTx/>
                <a:uFillTx/>
                <a:latin typeface="Times New Roman" pitchFamily="18" charset="0"/>
                <a:cs typeface="Times New Roman" pitchFamily="18" charset="0"/>
                <a:sym typeface="Arial"/>
              </a:rPr>
              <a:t>Cô giáo đã </a:t>
            </a:r>
            <a:r>
              <a:rPr lang="vi-VN" sz="2800" b="1" kern="1200" dirty="0">
                <a:solidFill>
                  <a:srgbClr val="E6F7FF">
                    <a:lumMod val="25000"/>
                  </a:srgbClr>
                </a:solidFill>
                <a:latin typeface="Times New Roman" pitchFamily="18" charset="0"/>
                <a:cs typeface="Times New Roman" pitchFamily="18" charset="0"/>
              </a:rPr>
              <a:t>âu yếm</a:t>
            </a:r>
            <a:r>
              <a:rPr lang="en-US" sz="2800" b="1" kern="1200" dirty="0">
                <a:solidFill>
                  <a:srgbClr val="E6F7FF">
                    <a:lumMod val="25000"/>
                  </a:srgbClr>
                </a:solidFill>
                <a:latin typeface="Times New Roman" pitchFamily="18" charset="0"/>
                <a:cs typeface="Times New Roman" pitchFamily="18" charset="0"/>
              </a:rPr>
              <a:t> </a:t>
            </a:r>
            <a:r>
              <a:rPr lang="pt-BR" sz="2800" b="1" kern="1200" dirty="0">
                <a:solidFill>
                  <a:srgbClr val="E6F7FF">
                    <a:lumMod val="25000"/>
                  </a:srgbClr>
                </a:solidFill>
                <a:latin typeface="Times New Roman" pitchFamily="18" charset="0"/>
                <a:cs typeface="Times New Roman" pitchFamily="18" charset="0"/>
              </a:rPr>
              <a:t>đặt tay lên vai em và nói:</a:t>
            </a:r>
          </a:p>
          <a:p>
            <a:pPr lvl="0" algn="just">
              <a:buClrTx/>
            </a:pPr>
            <a:r>
              <a:rPr lang="vi-VN" sz="2800" b="1" kern="1200" dirty="0">
                <a:solidFill>
                  <a:srgbClr val="E6F7FF">
                    <a:lumMod val="25000"/>
                  </a:srgbClr>
                </a:solidFill>
                <a:latin typeface="+mj-lt"/>
              </a:rPr>
              <a:t>– Cảm ơn bố mẹ em, những người lao động đã giữ cho thành phố của</a:t>
            </a:r>
            <a:r>
              <a:rPr lang="en-US" sz="2800" b="1" kern="1200" dirty="0">
                <a:solidFill>
                  <a:srgbClr val="E6F7FF">
                    <a:lumMod val="25000"/>
                  </a:srgbClr>
                </a:solidFill>
                <a:latin typeface="+mj-lt"/>
              </a:rPr>
              <a:t> </a:t>
            </a:r>
            <a:r>
              <a:rPr lang="vi-VN" sz="2800" b="1" kern="1200" dirty="0">
                <a:solidFill>
                  <a:srgbClr val="E6F7FF">
                    <a:lumMod val="25000"/>
                  </a:srgbClr>
                </a:solidFill>
                <a:latin typeface="+mj-lt"/>
              </a:rPr>
              <a:t>chúng ta sạch đẹp. Không có nghề nào là tầm thường, chỉ có những ai lười lao động mới đáng xấu hổ. Hơn nữa, mọi của cải trong xã hội có được là nhờ những người lao động. Chúng ta phải biết ơn họ.</a:t>
            </a:r>
            <a:r>
              <a:rPr lang="pt-BR" sz="2800" b="1" kern="1200" dirty="0">
                <a:solidFill>
                  <a:srgbClr val="E6F7FF">
                    <a:lumMod val="25000"/>
                  </a:srgbClr>
                </a:solidFill>
                <a:latin typeface="+mj-lt"/>
              </a:rPr>
              <a:t> </a:t>
            </a:r>
            <a:endParaRPr kumimoji="0" lang="vi-VN" sz="2800" b="1" i="0" u="none" strike="noStrike" kern="1200" cap="none" spc="0" normalizeH="0" baseline="0" noProof="0" dirty="0">
              <a:ln>
                <a:noFill/>
              </a:ln>
              <a:solidFill>
                <a:srgbClr val="E6F7FF">
                  <a:lumMod val="25000"/>
                </a:srgbClr>
              </a:solidFill>
              <a:effectLst/>
              <a:uLnTx/>
              <a:uFillTx/>
              <a:latin typeface="+mj-lt"/>
              <a:ea typeface="+mn-ea"/>
              <a:cs typeface="+mn-cs"/>
              <a:sym typeface="Arial"/>
            </a:endParaRPr>
          </a:p>
        </p:txBody>
      </p:sp>
    </p:spTree>
    <p:extLst>
      <p:ext uri="{BB962C8B-B14F-4D97-AF65-F5344CB8AC3E}">
        <p14:creationId xmlns:p14="http://schemas.microsoft.com/office/powerpoint/2010/main" val="352328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p:stCondLst>
                              <p:cond delay="500"/>
                            </p:stCondLst>
                            <p:childTnLst>
                              <p:par>
                                <p:cTn id="14" presetID="22" presetClass="entr" presetSubtype="8" fill="hold" grpId="0" nodeType="afterEffect">
                                  <p:stCondLst>
                                    <p:cond delay="0"/>
                                  </p:stCondLst>
                                  <p:iterate type="lt">
                                    <p:tmPct val="0"/>
                                  </p:iterate>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16">
            <a:extLst>
              <a:ext uri="{FF2B5EF4-FFF2-40B4-BE49-F238E27FC236}">
                <a16:creationId xmlns:a16="http://schemas.microsoft.com/office/drawing/2014/main" id="{6B2AC250-F802-41D1-88A3-A13CA61CB94D}"/>
              </a:ext>
            </a:extLst>
          </p:cNvPr>
          <p:cNvSpPr/>
          <p:nvPr/>
        </p:nvSpPr>
        <p:spPr>
          <a:xfrm>
            <a:off x="452203" y="243495"/>
            <a:ext cx="11287594" cy="925738"/>
          </a:xfrm>
          <a:prstGeom prst="wedgeRoundRectCallout">
            <a:avLst>
              <a:gd name="adj1" fmla="val -17289"/>
              <a:gd name="adj2" fmla="val 42333"/>
              <a:gd name="adj3" fmla="val 16667"/>
            </a:avLst>
          </a:prstGeom>
          <a:solidFill>
            <a:srgbClr val="FFFF00"/>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pPr>
            <a:r>
              <a:rPr lang="vi-VN" sz="3200" b="1" kern="1200" dirty="0">
                <a:solidFill>
                  <a:srgbClr val="E6F7FF">
                    <a:lumMod val="25000"/>
                  </a:srgbClr>
                </a:solidFill>
                <a:latin typeface="+mj-lt"/>
              </a:rPr>
              <a:t>–	Theo em, vì sao phải biết ơn người lao động?</a:t>
            </a:r>
          </a:p>
        </p:txBody>
      </p:sp>
      <p:pic>
        <p:nvPicPr>
          <p:cNvPr id="12" name="Picture 11">
            <a:extLst>
              <a:ext uri="{FF2B5EF4-FFF2-40B4-BE49-F238E27FC236}">
                <a16:creationId xmlns:a16="http://schemas.microsoft.com/office/drawing/2014/main" id="{2E2FD433-1008-4F2C-BC2B-403C4AB0E99F}"/>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670410" y="2647059"/>
            <a:ext cx="3060357" cy="3370197"/>
          </a:xfrm>
          <a:prstGeom prst="rect">
            <a:avLst/>
          </a:prstGeom>
        </p:spPr>
      </p:pic>
      <p:sp>
        <p:nvSpPr>
          <p:cNvPr id="2" name="Arrow: Curved Right 1">
            <a:extLst>
              <a:ext uri="{FF2B5EF4-FFF2-40B4-BE49-F238E27FC236}">
                <a16:creationId xmlns:a16="http://schemas.microsoft.com/office/drawing/2014/main" id="{405470FD-685F-4EF6-B19D-5A2386F4D5F7}"/>
              </a:ext>
            </a:extLst>
          </p:cNvPr>
          <p:cNvSpPr/>
          <p:nvPr/>
        </p:nvSpPr>
        <p:spPr>
          <a:xfrm>
            <a:off x="452203" y="1603948"/>
            <a:ext cx="851941" cy="1349114"/>
          </a:xfrm>
          <a:prstGeom prst="curv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a:ln>
                <a:noFill/>
              </a:ln>
              <a:solidFill>
                <a:srgbClr val="E5F7B3"/>
              </a:solidFill>
              <a:effectLst/>
              <a:uLnTx/>
              <a:uFillTx/>
              <a:latin typeface="+mj-lt"/>
              <a:ea typeface="+mn-ea"/>
              <a:cs typeface="+mn-cs"/>
              <a:sym typeface="Arial"/>
            </a:endParaRPr>
          </a:p>
        </p:txBody>
      </p:sp>
      <p:pic>
        <p:nvPicPr>
          <p:cNvPr id="7" name="Picture 6">
            <a:extLst>
              <a:ext uri="{FF2B5EF4-FFF2-40B4-BE49-F238E27FC236}">
                <a16:creationId xmlns:a16="http://schemas.microsoft.com/office/drawing/2014/main" id="{388AE9F1-6F61-4A66-97E3-A8DB45E6AE6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433" b="95213" l="9752" r="89894">
                        <a14:foregroundMark x1="36525" y1="30496" x2="52837" y2="24823"/>
                        <a14:foregroundMark x1="68262" y1="12234" x2="71454" y2="9043"/>
                        <a14:foregroundMark x1="73404" y1="26241" x2="73759" y2="23936"/>
                      </a14:backgroundRemoval>
                    </a14:imgEffect>
                  </a14:imgLayer>
                </a14:imgProps>
              </a:ext>
              <a:ext uri="{28A0092B-C50C-407E-A947-70E740481C1C}">
                <a14:useLocalDpi xmlns:a14="http://schemas.microsoft.com/office/drawing/2010/main" val="0"/>
              </a:ext>
            </a:extLst>
          </a:blip>
          <a:stretch>
            <a:fillRect/>
          </a:stretch>
        </p:blipFill>
        <p:spPr>
          <a:xfrm>
            <a:off x="-529314" y="2953062"/>
            <a:ext cx="3076832" cy="3076832"/>
          </a:xfrm>
          <a:prstGeom prst="rect">
            <a:avLst/>
          </a:prstGeom>
        </p:spPr>
      </p:pic>
      <p:sp>
        <p:nvSpPr>
          <p:cNvPr id="8" name="Rounded Rectangular Callout 16">
            <a:extLst>
              <a:ext uri="{FF2B5EF4-FFF2-40B4-BE49-F238E27FC236}">
                <a16:creationId xmlns:a16="http://schemas.microsoft.com/office/drawing/2014/main" id="{90C52A0F-56C3-4521-A4DA-2AE2D2003FF4}"/>
              </a:ext>
            </a:extLst>
          </p:cNvPr>
          <p:cNvSpPr/>
          <p:nvPr/>
        </p:nvSpPr>
        <p:spPr>
          <a:xfrm>
            <a:off x="1886971" y="1485852"/>
            <a:ext cx="8201409" cy="3850646"/>
          </a:xfrm>
          <a:prstGeom prst="wedgeRoundRectCallout">
            <a:avLst>
              <a:gd name="adj1" fmla="val -17289"/>
              <a:gd name="adj2" fmla="val 42333"/>
              <a:gd name="adj3" fmla="val 16667"/>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baseline="0" noProof="0" dirty="0" err="1">
                <a:ln>
                  <a:noFill/>
                </a:ln>
                <a:solidFill>
                  <a:srgbClr val="E6F7FF">
                    <a:lumMod val="25000"/>
                  </a:srgbClr>
                </a:solidFill>
                <a:effectLst/>
                <a:uLnTx/>
                <a:uFillTx/>
                <a:latin typeface="Times New Roman" pitchFamily="18" charset="0"/>
                <a:cs typeface="Times New Roman" pitchFamily="18" charset="0"/>
                <a:sym typeface="Arial"/>
              </a:rPr>
              <a:t>Không</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có</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nghề</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nào</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là</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tầm</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thường</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chỉ</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có</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những</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ai</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lười</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lao</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động</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mới</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đáng</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xấu</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hổ</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Hơn</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nữa</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mọi</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của</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cải</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trong</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xã</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hội</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có</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được</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là</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nhờ</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những</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người</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lao</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28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động</a:t>
            </a:r>
            <a:r>
              <a:rPr kumimoji="0" lang="en-US" sz="28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a:t>
            </a:r>
          </a:p>
          <a:p>
            <a:pPr marL="0" marR="0" lvl="0" indent="0" algn="just" defTabSz="914400" rtl="0" eaLnBrk="1" fontAlgn="auto" latinLnBrk="0" hangingPunct="1">
              <a:lnSpc>
                <a:spcPct val="100000"/>
              </a:lnSpc>
              <a:spcBef>
                <a:spcPts val="0"/>
              </a:spcBef>
              <a:spcAft>
                <a:spcPts val="0"/>
              </a:spcAft>
              <a:buClrTx/>
              <a:buSzTx/>
              <a:buFont typeface="Arial"/>
              <a:buNone/>
              <a:tabLst/>
              <a:defRPr/>
            </a:pPr>
            <a:r>
              <a:rPr lang="en-US" sz="2800" b="1" kern="1200" baseline="0" dirty="0">
                <a:solidFill>
                  <a:srgbClr val="E6F7FF">
                    <a:lumMod val="25000"/>
                  </a:srgbClr>
                </a:solidFill>
                <a:latin typeface="Times New Roman" pitchFamily="18" charset="0"/>
                <a:cs typeface="Times New Roman" pitchFamily="18" charset="0"/>
              </a:rPr>
              <a:t>-</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Phải</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biết</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ơn</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người</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lao</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động</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vì</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họ</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giúp</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cho</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cuộc</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sống</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xã</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hội</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tốt</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đẹp</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hơn</a:t>
            </a:r>
            <a:r>
              <a:rPr lang="en-US" sz="2800" b="1" kern="1200" dirty="0">
                <a:solidFill>
                  <a:srgbClr val="E6F7FF">
                    <a:lumMod val="25000"/>
                  </a:srgbClr>
                </a:solidFill>
                <a:latin typeface="Times New Roman" pitchFamily="18" charset="0"/>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 typeface="Arial"/>
              <a:buNone/>
              <a:tabLst/>
              <a:defRPr/>
            </a:pP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Biết</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ơn</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người</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lao</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động</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là</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hành</a:t>
            </a:r>
            <a:r>
              <a:rPr lang="en-US" sz="2800" b="1" kern="1200" dirty="0">
                <a:solidFill>
                  <a:srgbClr val="E6F7FF">
                    <a:lumMod val="25000"/>
                  </a:srgbClr>
                </a:solidFill>
                <a:latin typeface="Times New Roman" pitchFamily="18" charset="0"/>
                <a:cs typeface="Times New Roman" pitchFamily="18" charset="0"/>
              </a:rPr>
              <a:t> vi </a:t>
            </a:r>
            <a:r>
              <a:rPr lang="en-US" sz="2800" b="1" kern="1200" dirty="0" err="1">
                <a:solidFill>
                  <a:srgbClr val="E6F7FF">
                    <a:lumMod val="25000"/>
                  </a:srgbClr>
                </a:solidFill>
                <a:latin typeface="Times New Roman" pitchFamily="18" charset="0"/>
                <a:cs typeface="Times New Roman" pitchFamily="18" charset="0"/>
              </a:rPr>
              <a:t>văn</a:t>
            </a:r>
            <a:r>
              <a:rPr lang="en-US" sz="2800" b="1" kern="1200" dirty="0">
                <a:solidFill>
                  <a:srgbClr val="E6F7FF">
                    <a:lumMod val="25000"/>
                  </a:srgbClr>
                </a:solidFill>
                <a:latin typeface="Times New Roman" pitchFamily="18" charset="0"/>
                <a:cs typeface="Times New Roman" pitchFamily="18" charset="0"/>
              </a:rPr>
              <a:t> minh, </a:t>
            </a:r>
            <a:r>
              <a:rPr lang="en-US" sz="2800" b="1" kern="1200" dirty="0" err="1">
                <a:solidFill>
                  <a:srgbClr val="E6F7FF">
                    <a:lumMod val="25000"/>
                  </a:srgbClr>
                </a:solidFill>
                <a:latin typeface="Times New Roman" pitchFamily="18" charset="0"/>
                <a:cs typeface="Times New Roman" pitchFamily="18" charset="0"/>
              </a:rPr>
              <a:t>lịch</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sự</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biểu</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hiện</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của</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người</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công</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dân</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yêu</a:t>
            </a:r>
            <a:r>
              <a:rPr lang="en-US" sz="2800" b="1" kern="1200" dirty="0">
                <a:solidFill>
                  <a:srgbClr val="E6F7FF">
                    <a:lumMod val="25000"/>
                  </a:srgbClr>
                </a:solidFill>
                <a:latin typeface="Times New Roman" pitchFamily="18" charset="0"/>
                <a:cs typeface="Times New Roman" pitchFamily="18" charset="0"/>
              </a:rPr>
              <a:t> </a:t>
            </a:r>
            <a:r>
              <a:rPr lang="en-US" sz="2800" b="1" kern="1200" dirty="0" err="1">
                <a:solidFill>
                  <a:srgbClr val="E6F7FF">
                    <a:lumMod val="25000"/>
                  </a:srgbClr>
                </a:solidFill>
                <a:latin typeface="Times New Roman" pitchFamily="18" charset="0"/>
                <a:cs typeface="Times New Roman" pitchFamily="18" charset="0"/>
              </a:rPr>
              <a:t>nước</a:t>
            </a:r>
            <a:r>
              <a:rPr lang="en-US" sz="2800" b="1" kern="1200" dirty="0">
                <a:solidFill>
                  <a:srgbClr val="E6F7FF">
                    <a:lumMod val="25000"/>
                  </a:srgbClr>
                </a:solidFill>
                <a:latin typeface="Times New Roman" pitchFamily="18" charset="0"/>
                <a:cs typeface="Times New Roman" pitchFamily="18" charset="0"/>
              </a:rPr>
              <a:t>.</a:t>
            </a:r>
            <a:endParaRPr kumimoji="0" lang="vi-VN" sz="2800" b="1" i="0" u="none" strike="noStrike" kern="1200" cap="none" spc="0" normalizeH="0" baseline="0" noProof="0" dirty="0">
              <a:ln>
                <a:noFill/>
              </a:ln>
              <a:solidFill>
                <a:srgbClr val="E6F7FF">
                  <a:lumMod val="25000"/>
                </a:srgbClr>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1858567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p:stCondLst>
                              <p:cond delay="500"/>
                            </p:stCondLst>
                            <p:childTnLst>
                              <p:par>
                                <p:cTn id="14" presetID="22" presetClass="entr" presetSubtype="8" fill="hold" grpId="0" nodeType="afterEffect">
                                  <p:stCondLst>
                                    <p:cond delay="0"/>
                                  </p:stCondLst>
                                  <p:iterate type="lt">
                                    <p:tmPct val="0"/>
                                  </p:iterate>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9" name="组合 18"/>
          <p:cNvGrpSpPr/>
          <p:nvPr/>
        </p:nvGrpSpPr>
        <p:grpSpPr>
          <a:xfrm>
            <a:off x="2925940" y="321266"/>
            <a:ext cx="6814538" cy="3843324"/>
            <a:chOff x="1130922"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3" y="1023890"/>
            <a:ext cx="1480533" cy="628650"/>
          </a:xfrm>
          <a:prstGeom prst="rect">
            <a:avLst/>
          </a:prstGeom>
        </p:spPr>
      </p:pic>
      <p:sp>
        <p:nvSpPr>
          <p:cNvPr id="2" name="Rectangle 1"/>
          <p:cNvSpPr/>
          <p:nvPr/>
        </p:nvSpPr>
        <p:spPr>
          <a:xfrm>
            <a:off x="2925940" y="2716938"/>
            <a:ext cx="692808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E53238"/>
                </a:solidFill>
                <a:effectLst>
                  <a:outerShdw blurRad="38100" dist="25400" dir="5400000" algn="ctr" rotWithShape="0">
                    <a:srgbClr val="6E747A">
                      <a:alpha val="43000"/>
                    </a:srgbClr>
                  </a:outerShdw>
                </a:effectLst>
                <a:uLnTx/>
                <a:uFillTx/>
                <a:latin typeface="Times New Roman" pitchFamily="18" charset="0"/>
                <a:ea typeface="微软雅黑"/>
                <a:cs typeface="Times New Roman" pitchFamily="18" charset="0"/>
                <a:sym typeface="Arial"/>
              </a:rPr>
              <a:t>Hoạt</a:t>
            </a:r>
            <a:r>
              <a:rPr kumimoji="0" lang="en-US" sz="4800" b="1" i="0" u="none" strike="noStrike" kern="1200" cap="none" spc="0" normalizeH="0" baseline="0" noProof="0" dirty="0">
                <a:ln w="0"/>
                <a:solidFill>
                  <a:srgbClr val="E53238"/>
                </a:solidFill>
                <a:effectLst>
                  <a:outerShdw blurRad="38100" dist="25400" dir="5400000" algn="ctr" rotWithShape="0">
                    <a:srgbClr val="6E747A">
                      <a:alpha val="43000"/>
                    </a:srgbClr>
                  </a:outerShdw>
                </a:effectLst>
                <a:uLnTx/>
                <a:uFillTx/>
                <a:latin typeface="Times New Roman" pitchFamily="18" charset="0"/>
                <a:ea typeface="微软雅黑"/>
                <a:cs typeface="Times New Roman" pitchFamily="18" charset="0"/>
                <a:sym typeface="Arial"/>
              </a:rPr>
              <a:t> </a:t>
            </a:r>
            <a:r>
              <a:rPr kumimoji="0" lang="en-US" sz="4800" b="1" i="0" u="none" strike="noStrike" kern="1200" cap="none" spc="0" normalizeH="0" baseline="0" noProof="0" dirty="0" err="1">
                <a:ln w="0"/>
                <a:solidFill>
                  <a:srgbClr val="E53238"/>
                </a:solidFill>
                <a:effectLst>
                  <a:outerShdw blurRad="38100" dist="25400" dir="5400000" algn="ctr" rotWithShape="0">
                    <a:srgbClr val="6E747A">
                      <a:alpha val="43000"/>
                    </a:srgbClr>
                  </a:outerShdw>
                </a:effectLst>
                <a:uLnTx/>
                <a:uFillTx/>
                <a:latin typeface="Times New Roman" pitchFamily="18" charset="0"/>
                <a:ea typeface="微软雅黑"/>
                <a:cs typeface="Times New Roman" pitchFamily="18" charset="0"/>
                <a:sym typeface="Arial"/>
              </a:rPr>
              <a:t>động</a:t>
            </a:r>
            <a:r>
              <a:rPr kumimoji="0" lang="en-US" sz="4800" b="1" i="0" u="none" strike="noStrike" kern="1200" cap="none" spc="0" normalizeH="0" baseline="0" noProof="0" dirty="0">
                <a:ln w="0"/>
                <a:solidFill>
                  <a:srgbClr val="E53238"/>
                </a:solidFill>
                <a:effectLst>
                  <a:outerShdw blurRad="38100" dist="25400" dir="5400000" algn="ctr" rotWithShape="0">
                    <a:srgbClr val="6E747A">
                      <a:alpha val="43000"/>
                    </a:srgbClr>
                  </a:outerShdw>
                </a:effectLst>
                <a:uLnTx/>
                <a:uFillTx/>
                <a:latin typeface="Times New Roman" pitchFamily="18" charset="0"/>
                <a:ea typeface="微软雅黑"/>
                <a:cs typeface="Times New Roman" pitchFamily="18" charset="0"/>
                <a:sym typeface="Arial"/>
              </a:rPr>
              <a:t> </a:t>
            </a:r>
            <a:r>
              <a:rPr kumimoji="0" lang="en-US" sz="4800" b="1" i="0" u="none" strike="noStrike" kern="1200" cap="none" spc="0" normalizeH="0" baseline="0" noProof="0" dirty="0" err="1">
                <a:ln w="0"/>
                <a:solidFill>
                  <a:srgbClr val="E53238"/>
                </a:solidFill>
                <a:effectLst>
                  <a:outerShdw blurRad="38100" dist="25400" dir="5400000" algn="ctr" rotWithShape="0">
                    <a:srgbClr val="6E747A">
                      <a:alpha val="43000"/>
                    </a:srgbClr>
                  </a:outerShdw>
                </a:effectLst>
                <a:uLnTx/>
                <a:uFillTx/>
                <a:latin typeface="Times New Roman" pitchFamily="18" charset="0"/>
                <a:ea typeface="微软雅黑"/>
                <a:cs typeface="Times New Roman" pitchFamily="18" charset="0"/>
                <a:sym typeface="Arial"/>
              </a:rPr>
              <a:t>nối</a:t>
            </a:r>
            <a:r>
              <a:rPr kumimoji="0" lang="en-US" sz="4800" b="1" i="0" u="none" strike="noStrike" kern="1200" cap="none" spc="0" normalizeH="0" baseline="0" noProof="0" dirty="0">
                <a:ln w="0"/>
                <a:solidFill>
                  <a:srgbClr val="E53238"/>
                </a:solidFill>
                <a:effectLst>
                  <a:outerShdw blurRad="38100" dist="25400" dir="5400000" algn="ctr" rotWithShape="0">
                    <a:srgbClr val="6E747A">
                      <a:alpha val="43000"/>
                    </a:srgbClr>
                  </a:outerShdw>
                </a:effectLst>
                <a:uLnTx/>
                <a:uFillTx/>
                <a:latin typeface="Times New Roman" pitchFamily="18" charset="0"/>
                <a:ea typeface="微软雅黑"/>
                <a:cs typeface="Times New Roman" pitchFamily="18" charset="0"/>
                <a:sym typeface="Arial"/>
              </a:rPr>
              <a:t> </a:t>
            </a:r>
            <a:r>
              <a:rPr kumimoji="0" lang="en-US" sz="4800" b="1" i="0" u="none" strike="noStrike" kern="1200" cap="none" spc="0" normalizeH="0" baseline="0" noProof="0" dirty="0" err="1">
                <a:ln w="0"/>
                <a:solidFill>
                  <a:srgbClr val="E53238"/>
                </a:solidFill>
                <a:effectLst>
                  <a:outerShdw blurRad="38100" dist="25400" dir="5400000" algn="ctr" rotWithShape="0">
                    <a:srgbClr val="6E747A">
                      <a:alpha val="43000"/>
                    </a:srgbClr>
                  </a:outerShdw>
                </a:effectLst>
                <a:uLnTx/>
                <a:uFillTx/>
                <a:latin typeface="Times New Roman" pitchFamily="18" charset="0"/>
                <a:ea typeface="微软雅黑"/>
                <a:cs typeface="Times New Roman" pitchFamily="18" charset="0"/>
                <a:sym typeface="Arial"/>
              </a:rPr>
              <a:t>tiếp</a:t>
            </a:r>
            <a:endParaRPr kumimoji="0" lang="en-US" sz="4800" b="1" i="0" u="none" strike="noStrike" kern="1200" cap="none" spc="0" normalizeH="0" baseline="0" noProof="0" dirty="0">
              <a:ln w="0"/>
              <a:solidFill>
                <a:srgbClr val="E53238"/>
              </a:solidFill>
              <a:effectLst>
                <a:outerShdw blurRad="38100" dist="25400" dir="5400000" algn="ctr" rotWithShape="0">
                  <a:srgbClr val="6E747A">
                    <a:alpha val="43000"/>
                  </a:srgbClr>
                </a:outerShdw>
              </a:effectLst>
              <a:uLnTx/>
              <a:uFillTx/>
              <a:latin typeface="Times New Roman" pitchFamily="18" charset="0"/>
              <a:ea typeface="微软雅黑"/>
              <a:cs typeface="Times New Roman" pitchFamily="18" charset="0"/>
              <a:sym typeface="Arial"/>
            </a:endParaRPr>
          </a:p>
        </p:txBody>
      </p:sp>
    </p:spTree>
    <p:extLst>
      <p:ext uri="{BB962C8B-B14F-4D97-AF65-F5344CB8AC3E}">
        <p14:creationId xmlns:p14="http://schemas.microsoft.com/office/powerpoint/2010/main" val="11182915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E2FD433-1008-4F2C-BC2B-403C4AB0E99F}"/>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749915" y="983092"/>
            <a:ext cx="4442085" cy="4891815"/>
          </a:xfrm>
          <a:prstGeom prst="rect">
            <a:avLst/>
          </a:prstGeom>
        </p:spPr>
      </p:pic>
      <p:sp>
        <p:nvSpPr>
          <p:cNvPr id="8" name="Rounded Rectangular Callout 16">
            <a:extLst>
              <a:ext uri="{FF2B5EF4-FFF2-40B4-BE49-F238E27FC236}">
                <a16:creationId xmlns:a16="http://schemas.microsoft.com/office/drawing/2014/main" id="{90C52A0F-56C3-4521-A4DA-2AE2D2003FF4}"/>
              </a:ext>
            </a:extLst>
          </p:cNvPr>
          <p:cNvSpPr/>
          <p:nvPr/>
        </p:nvSpPr>
        <p:spPr>
          <a:xfrm>
            <a:off x="1242396" y="1395912"/>
            <a:ext cx="6612452" cy="2591090"/>
          </a:xfrm>
          <a:prstGeom prst="wedgeRoundRectCallout">
            <a:avLst>
              <a:gd name="adj1" fmla="val -17289"/>
              <a:gd name="adj2" fmla="val 42333"/>
              <a:gd name="adj3" fmla="val 16667"/>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4000" b="1" kern="1200" dirty="0">
                <a:solidFill>
                  <a:srgbClr val="E6F7FF">
                    <a:lumMod val="25000"/>
                  </a:srgbClr>
                </a:solidFill>
                <a:latin typeface="Times New Roman" pitchFamily="18" charset="0"/>
                <a:cs typeface="Times New Roman" pitchFamily="18" charset="0"/>
              </a:rPr>
              <a:t>- </a:t>
            </a:r>
            <a:r>
              <a:rPr lang="en-US" sz="4000" b="1" kern="1200" dirty="0" err="1">
                <a:solidFill>
                  <a:srgbClr val="E6F7FF">
                    <a:lumMod val="25000"/>
                  </a:srgbClr>
                </a:solidFill>
                <a:latin typeface="Times New Roman" pitchFamily="18" charset="0"/>
                <a:cs typeface="Times New Roman" pitchFamily="18" charset="0"/>
              </a:rPr>
              <a:t>Xem</a:t>
            </a:r>
            <a:r>
              <a:rPr lang="en-US" sz="4000" b="1" kern="1200" dirty="0">
                <a:solidFill>
                  <a:srgbClr val="E6F7FF">
                    <a:lumMod val="25000"/>
                  </a:srgbClr>
                </a:solidFill>
                <a:latin typeface="Times New Roman" pitchFamily="18" charset="0"/>
                <a:cs typeface="Times New Roman" pitchFamily="18" charset="0"/>
              </a:rPr>
              <a:t> </a:t>
            </a:r>
            <a:r>
              <a:rPr lang="en-US" sz="4000" b="1" kern="1200" dirty="0" err="1">
                <a:solidFill>
                  <a:srgbClr val="E6F7FF">
                    <a:lumMod val="25000"/>
                  </a:srgbClr>
                </a:solidFill>
                <a:latin typeface="Times New Roman" pitchFamily="18" charset="0"/>
                <a:cs typeface="Times New Roman" pitchFamily="18" charset="0"/>
              </a:rPr>
              <a:t>lại</a:t>
            </a:r>
            <a:r>
              <a:rPr lang="en-US" sz="4000" b="1" kern="1200" dirty="0">
                <a:solidFill>
                  <a:srgbClr val="E6F7FF">
                    <a:lumMod val="25000"/>
                  </a:srgbClr>
                </a:solidFill>
                <a:latin typeface="Times New Roman" pitchFamily="18" charset="0"/>
                <a:cs typeface="Times New Roman" pitchFamily="18" charset="0"/>
              </a:rPr>
              <a:t> </a:t>
            </a:r>
            <a:r>
              <a:rPr lang="en-US" sz="4000" b="1" kern="1200" dirty="0" err="1">
                <a:solidFill>
                  <a:srgbClr val="E6F7FF">
                    <a:lumMod val="25000"/>
                  </a:srgbClr>
                </a:solidFill>
                <a:latin typeface="Times New Roman" pitchFamily="18" charset="0"/>
                <a:cs typeface="Times New Roman" pitchFamily="18" charset="0"/>
              </a:rPr>
              <a:t>bài</a:t>
            </a:r>
            <a:r>
              <a:rPr lang="en-US" sz="4000" b="1" kern="1200" dirty="0">
                <a:solidFill>
                  <a:srgbClr val="E6F7FF">
                    <a:lumMod val="25000"/>
                  </a:srgbClr>
                </a:solidFill>
                <a:latin typeface="Times New Roman" pitchFamily="18" charset="0"/>
                <a:cs typeface="Times New Roman" pitchFamily="18" charset="0"/>
              </a:rPr>
              <a:t> </a:t>
            </a:r>
            <a:r>
              <a:rPr lang="en-US" sz="4000" b="1" kern="1200" dirty="0" err="1">
                <a:solidFill>
                  <a:srgbClr val="E6F7FF">
                    <a:lumMod val="25000"/>
                  </a:srgbClr>
                </a:solidFill>
                <a:latin typeface="Times New Roman" pitchFamily="18" charset="0"/>
                <a:cs typeface="Times New Roman" pitchFamily="18" charset="0"/>
              </a:rPr>
              <a:t>cũ</a:t>
            </a:r>
            <a:endParaRPr lang="en-US" sz="4000" b="1" kern="1200" dirty="0">
              <a:solidFill>
                <a:srgbClr val="E6F7FF">
                  <a:lumMod val="25000"/>
                </a:srgbClr>
              </a:solidFill>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4000" b="1" i="0" u="none" strike="noStrike" kern="1200" cap="none" spc="0" normalizeH="0" baseline="0" noProof="0" dirty="0" err="1">
                <a:ln>
                  <a:noFill/>
                </a:ln>
                <a:solidFill>
                  <a:srgbClr val="E6F7FF">
                    <a:lumMod val="25000"/>
                  </a:srgbClr>
                </a:solidFill>
                <a:effectLst/>
                <a:uLnTx/>
                <a:uFillTx/>
                <a:latin typeface="Times New Roman" pitchFamily="18" charset="0"/>
                <a:cs typeface="Times New Roman" pitchFamily="18" charset="0"/>
                <a:sym typeface="Arial"/>
              </a:rPr>
              <a:t>Chuẩn</a:t>
            </a:r>
            <a:r>
              <a:rPr kumimoji="0" lang="en-US" sz="40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40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bị</a:t>
            </a:r>
            <a:r>
              <a:rPr kumimoji="0" lang="en-US" sz="40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40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bài</a:t>
            </a:r>
            <a:r>
              <a:rPr kumimoji="0" lang="en-US" sz="40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a:t>
            </a:r>
            <a:r>
              <a:rPr kumimoji="0" lang="en-US" sz="4000" b="1" i="0" u="none" strike="noStrike" kern="1200" cap="none" spc="0" normalizeH="0" noProof="0" dirty="0" err="1">
                <a:ln>
                  <a:noFill/>
                </a:ln>
                <a:solidFill>
                  <a:srgbClr val="E6F7FF">
                    <a:lumMod val="25000"/>
                  </a:srgbClr>
                </a:solidFill>
                <a:effectLst/>
                <a:uLnTx/>
                <a:uFillTx/>
                <a:latin typeface="Times New Roman" pitchFamily="18" charset="0"/>
                <a:cs typeface="Times New Roman" pitchFamily="18" charset="0"/>
                <a:sym typeface="Arial"/>
              </a:rPr>
              <a:t>Tiết</a:t>
            </a:r>
            <a:r>
              <a:rPr kumimoji="0" lang="en-US" sz="4000" b="1" i="0" u="none" strike="noStrike" kern="1200" cap="none" spc="0" normalizeH="0" noProof="0" dirty="0">
                <a:ln>
                  <a:noFill/>
                </a:ln>
                <a:solidFill>
                  <a:srgbClr val="E6F7FF">
                    <a:lumMod val="25000"/>
                  </a:srgbClr>
                </a:solidFill>
                <a:effectLst/>
                <a:uLnTx/>
                <a:uFillTx/>
                <a:latin typeface="Times New Roman" pitchFamily="18" charset="0"/>
                <a:cs typeface="Times New Roman" pitchFamily="18" charset="0"/>
                <a:sym typeface="Arial"/>
              </a:rPr>
              <a:t> 2</a:t>
            </a:r>
            <a:endParaRPr kumimoji="0" lang="vi-VN" sz="4000" b="1" i="0" u="none" strike="noStrike" kern="1200" cap="none" spc="0" normalizeH="0" baseline="0" noProof="0" dirty="0">
              <a:ln>
                <a:noFill/>
              </a:ln>
              <a:solidFill>
                <a:srgbClr val="E6F7FF">
                  <a:lumMod val="25000"/>
                </a:srgbClr>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4241705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1802" y="700977"/>
            <a:ext cx="3564929" cy="772416"/>
          </a:xfrm>
          <a:prstGeom prst="rect">
            <a:avLst/>
          </a:prstGeom>
        </p:spPr>
      </p:pic>
      <p:pic>
        <p:nvPicPr>
          <p:cNvPr id="42" name="图片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81260" y="5217882"/>
            <a:ext cx="1821302" cy="853015"/>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90873" y="6130735"/>
            <a:ext cx="5901127" cy="744929"/>
          </a:xfrm>
          <a:prstGeom prst="rect">
            <a:avLst/>
          </a:prstGeom>
        </p:spPr>
      </p:pic>
      <p:pic>
        <p:nvPicPr>
          <p:cNvPr id="12" name="图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82925" y="4918861"/>
            <a:ext cx="1077134" cy="1191723"/>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06749" y="5066147"/>
            <a:ext cx="780895" cy="872228"/>
          </a:xfrm>
          <a:prstGeom prst="rect">
            <a:avLst/>
          </a:prstGeom>
        </p:spPr>
      </p:pic>
      <p:pic>
        <p:nvPicPr>
          <p:cNvPr id="20" name="图片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161" y="5345198"/>
            <a:ext cx="1755083" cy="684080"/>
          </a:xfrm>
          <a:prstGeom prst="rect">
            <a:avLst/>
          </a:prstGeom>
        </p:spPr>
      </p:pic>
      <p:pic>
        <p:nvPicPr>
          <p:cNvPr id="18" name="图片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021090" y="5937159"/>
            <a:ext cx="662531" cy="380141"/>
          </a:xfrm>
          <a:prstGeom prst="rect">
            <a:avLst/>
          </a:prstGeom>
        </p:spPr>
      </p:pic>
      <p:pic>
        <p:nvPicPr>
          <p:cNvPr id="24" name="图片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743" y="5605774"/>
            <a:ext cx="923132" cy="1131478"/>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48887" y="583715"/>
            <a:ext cx="1352715" cy="394478"/>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44" name="图片 4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2" name="背景音乐01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555015" y="-715069"/>
            <a:ext cx="609600" cy="609600"/>
          </a:xfrm>
          <a:prstGeom prst="rect">
            <a:avLst/>
          </a:prstGeom>
        </p:spPr>
      </p:pic>
      <p:pic>
        <p:nvPicPr>
          <p:cNvPr id="1026" name="Picture 2" descr="Premium Vector | Kids in different job set"/>
          <p:cNvPicPr>
            <a:picLocks noChangeAspect="1" noChangeArrowheads="1"/>
          </p:cNvPicPr>
          <p:nvPr/>
        </p:nvPicPr>
        <p:blipFill rotWithShape="1">
          <a:blip r:embed="rId20">
            <a:clrChange>
              <a:clrFrom>
                <a:srgbClr val="8D99A9"/>
              </a:clrFrom>
              <a:clrTo>
                <a:srgbClr val="8D99A9">
                  <a:alpha val="0"/>
                </a:srgbClr>
              </a:clrTo>
            </a:clrChange>
            <a:extLst>
              <a:ext uri="{28A0092B-C50C-407E-A947-70E740481C1C}">
                <a14:useLocalDpi xmlns:a14="http://schemas.microsoft.com/office/drawing/2010/main" val="0"/>
              </a:ext>
            </a:extLst>
          </a:blip>
          <a:srcRect l="38791" r="46705" b="66285"/>
          <a:stretch/>
        </p:blipFill>
        <p:spPr bwMode="auto">
          <a:xfrm>
            <a:off x="7696731" y="4710397"/>
            <a:ext cx="864835" cy="1730917"/>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0" y="6072969"/>
            <a:ext cx="6304266" cy="795819"/>
          </a:xfrm>
          <a:prstGeom prst="rect">
            <a:avLst/>
          </a:prstGeom>
        </p:spPr>
      </p:pic>
      <p:pic>
        <p:nvPicPr>
          <p:cNvPr id="3" name="Picture 2"/>
          <p:cNvPicPr>
            <a:picLocks noChangeAspect="1"/>
          </p:cNvPicPr>
          <p:nvPr/>
        </p:nvPicPr>
        <p:blipFill rotWithShape="1">
          <a:blip r:embed="rId22">
            <a:clrChange>
              <a:clrFrom>
                <a:srgbClr val="8C99A9"/>
              </a:clrFrom>
              <a:clrTo>
                <a:srgbClr val="8C99A9">
                  <a:alpha val="0"/>
                </a:srgbClr>
              </a:clrTo>
            </a:clrChange>
            <a:extLst>
              <a:ext uri="{BEBA8EAE-BF5A-486C-A8C5-ECC9F3942E4B}">
                <a14:imgProps xmlns:a14="http://schemas.microsoft.com/office/drawing/2010/main">
                  <a14:imgLayer r:embed="rId23">
                    <a14:imgEffect>
                      <a14:backgroundRemoval t="37477" b="69388" l="2716" r="96166">
                        <a14:foregroundMark x1="65495" y1="40074" x2="65495" y2="41929"/>
                        <a14:foregroundMark x1="69010" y1="55288" x2="68211" y2="61224"/>
                        <a14:foregroundMark x1="64537" y1="66234" x2="66613" y2="66234"/>
                        <a14:foregroundMark x1="10543" y1="42486" x2="10703" y2="58813"/>
                        <a14:foregroundMark x1="14058" y1="57143" x2="15655" y2="56215"/>
                        <a14:foregroundMark x1="16294" y1="54731" x2="16454" y2="50835"/>
                        <a14:foregroundMark x1="16613" y1="49722" x2="16613" y2="48794"/>
                        <a14:foregroundMark x1="17252" y1="49536" x2="17732" y2="48794"/>
                        <a14:foregroundMark x1="7827" y1="58442" x2="7987" y2="56215"/>
                        <a14:foregroundMark x1="9425" y1="65677" x2="10863" y2="65677"/>
                        <a14:foregroundMark x1="13898" y1="61596" x2="15335" y2="60482"/>
                        <a14:foregroundMark x1="80192" y1="57699" x2="82748" y2="53247"/>
                        <a14:foregroundMark x1="89297" y1="49351" x2="92492" y2="49907"/>
                        <a14:foregroundMark x1="10064" y1="51020" x2="12141" y2="52134"/>
                        <a14:foregroundMark x1="11821" y1="51577" x2="13738" y2="50464"/>
                        <a14:foregroundMark x1="7348" y1="46939" x2="7348" y2="48794"/>
                        <a14:foregroundMark x1="15495" y1="46753" x2="15655" y2="48794"/>
                        <a14:foregroundMark x1="71406" y1="56401" x2="72684" y2="61781"/>
                        <a14:backgroundMark x1="14377" y1="52319" x2="15176" y2="51577"/>
                        <a14:backgroundMark x1="14217" y1="55659" x2="14377" y2="56401"/>
                        <a14:backgroundMark x1="88339" y1="52319" x2="88179" y2="51206"/>
                      </a14:backgroundRemoval>
                    </a14:imgEffect>
                  </a14:imgLayer>
                </a14:imgProps>
              </a:ext>
            </a:extLst>
          </a:blip>
          <a:srcRect t="36161" r="80770" b="31106"/>
          <a:stretch/>
        </p:blipFill>
        <p:spPr>
          <a:xfrm>
            <a:off x="4903257" y="4872354"/>
            <a:ext cx="1192743" cy="1748143"/>
          </a:xfrm>
          <a:prstGeom prst="rect">
            <a:avLst/>
          </a:prstGeom>
        </p:spPr>
      </p:pic>
      <p:pic>
        <p:nvPicPr>
          <p:cNvPr id="29" name="Picture 28"/>
          <p:cNvPicPr>
            <a:picLocks noChangeAspect="1"/>
          </p:cNvPicPr>
          <p:nvPr/>
        </p:nvPicPr>
        <p:blipFill rotWithShape="1">
          <a:blip r:embed="rId22">
            <a:clrChange>
              <a:clrFrom>
                <a:srgbClr val="8C99A9"/>
              </a:clrFrom>
              <a:clrTo>
                <a:srgbClr val="8C99A9">
                  <a:alpha val="0"/>
                </a:srgbClr>
              </a:clrTo>
            </a:clrChange>
            <a:extLst>
              <a:ext uri="{BEBA8EAE-BF5A-486C-A8C5-ECC9F3942E4B}">
                <a14:imgProps xmlns:a14="http://schemas.microsoft.com/office/drawing/2010/main">
                  <a14:imgLayer r:embed="rId23">
                    <a14:imgEffect>
                      <a14:backgroundRemoval t="37477" b="69388" l="2716" r="96166">
                        <a14:foregroundMark x1="65495" y1="40074" x2="65495" y2="41929"/>
                        <a14:foregroundMark x1="69010" y1="55288" x2="68211" y2="61224"/>
                        <a14:foregroundMark x1="64537" y1="66234" x2="66613" y2="66234"/>
                        <a14:foregroundMark x1="10543" y1="42486" x2="10703" y2="58813"/>
                        <a14:foregroundMark x1="14058" y1="57143" x2="15655" y2="56215"/>
                        <a14:foregroundMark x1="16294" y1="54731" x2="16454" y2="50835"/>
                        <a14:foregroundMark x1="16613" y1="49722" x2="16613" y2="48794"/>
                        <a14:foregroundMark x1="17252" y1="49536" x2="17732" y2="48794"/>
                        <a14:foregroundMark x1="7827" y1="58442" x2="7987" y2="56215"/>
                        <a14:foregroundMark x1="9425" y1="65677" x2="10863" y2="65677"/>
                        <a14:foregroundMark x1="13898" y1="61596" x2="15335" y2="60482"/>
                        <a14:foregroundMark x1="80192" y1="57699" x2="82748" y2="53247"/>
                        <a14:foregroundMark x1="89297" y1="49351" x2="92492" y2="49907"/>
                        <a14:foregroundMark x1="10064" y1="51020" x2="12141" y2="52134"/>
                        <a14:foregroundMark x1="11821" y1="51577" x2="13738" y2="50464"/>
                        <a14:foregroundMark x1="7348" y1="46939" x2="7348" y2="48794"/>
                        <a14:foregroundMark x1="15495" y1="46753" x2="15655" y2="48794"/>
                        <a14:foregroundMark x1="71406" y1="56401" x2="72684" y2="61781"/>
                        <a14:backgroundMark x1="14377" y1="52319" x2="15176" y2="51577"/>
                        <a14:backgroundMark x1="14217" y1="55659" x2="14377" y2="56401"/>
                        <a14:backgroundMark x1="88339" y1="52319" x2="88179" y2="51206"/>
                      </a14:backgroundRemoval>
                    </a14:imgEffect>
                  </a14:imgLayer>
                </a14:imgProps>
              </a:ext>
            </a:extLst>
          </a:blip>
          <a:srcRect l="57223" t="35899" r="23547" b="31368"/>
          <a:stretch/>
        </p:blipFill>
        <p:spPr>
          <a:xfrm>
            <a:off x="2225082" y="4843126"/>
            <a:ext cx="1151861" cy="1688224"/>
          </a:xfrm>
          <a:prstGeom prst="rect">
            <a:avLst/>
          </a:prstGeom>
        </p:spPr>
      </p:pic>
      <p:pic>
        <p:nvPicPr>
          <p:cNvPr id="31" name="Picture 2" descr="Premium Vector | Kids in different job set"/>
          <p:cNvPicPr>
            <a:picLocks noChangeAspect="1" noChangeArrowheads="1"/>
          </p:cNvPicPr>
          <p:nvPr/>
        </p:nvPicPr>
        <p:blipFill rotWithShape="1">
          <a:blip r:embed="rId20">
            <a:clrChange>
              <a:clrFrom>
                <a:srgbClr val="8D99A9"/>
              </a:clrFrom>
              <a:clrTo>
                <a:srgbClr val="8D99A9">
                  <a:alpha val="0"/>
                </a:srgbClr>
              </a:clrTo>
            </a:clrChange>
            <a:extLst>
              <a:ext uri="{28A0092B-C50C-407E-A947-70E740481C1C}">
                <a14:useLocalDpi xmlns:a14="http://schemas.microsoft.com/office/drawing/2010/main" val="0"/>
              </a:ext>
            </a:extLst>
          </a:blip>
          <a:srcRect l="19508" r="58553" b="66285"/>
          <a:stretch/>
        </p:blipFill>
        <p:spPr bwMode="auto">
          <a:xfrm>
            <a:off x="3671275" y="4710397"/>
            <a:ext cx="1308154"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Premium Vector | Kids in different job set"/>
          <p:cNvPicPr>
            <a:picLocks noChangeAspect="1" noChangeArrowheads="1"/>
          </p:cNvPicPr>
          <p:nvPr/>
        </p:nvPicPr>
        <p:blipFill rotWithShape="1">
          <a:blip r:embed="rId20">
            <a:clrChange>
              <a:clrFrom>
                <a:srgbClr val="8D99A9"/>
              </a:clrFrom>
              <a:clrTo>
                <a:srgbClr val="8D99A9">
                  <a:alpha val="0"/>
                </a:srgbClr>
              </a:clrTo>
            </a:clrChange>
            <a:extLst>
              <a:ext uri="{28A0092B-C50C-407E-A947-70E740481C1C}">
                <a14:useLocalDpi xmlns:a14="http://schemas.microsoft.com/office/drawing/2010/main" val="0"/>
              </a:ext>
            </a:extLst>
          </a:blip>
          <a:srcRect l="54823" t="1889" r="30673" b="64396"/>
          <a:stretch/>
        </p:blipFill>
        <p:spPr bwMode="auto">
          <a:xfrm>
            <a:off x="8802981" y="4730240"/>
            <a:ext cx="864835"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Premium Vector | Kids in different job set"/>
          <p:cNvPicPr>
            <a:picLocks noChangeAspect="1" noChangeArrowheads="1"/>
          </p:cNvPicPr>
          <p:nvPr/>
        </p:nvPicPr>
        <p:blipFill rotWithShape="1">
          <a:blip r:embed="rId20">
            <a:clrChange>
              <a:clrFrom>
                <a:srgbClr val="8D99A9"/>
              </a:clrFrom>
              <a:clrTo>
                <a:srgbClr val="8D99A9">
                  <a:alpha val="0"/>
                </a:srgbClr>
              </a:clrTo>
            </a:clrChange>
            <a:extLst>
              <a:ext uri="{28A0092B-C50C-407E-A947-70E740481C1C}">
                <a14:useLocalDpi xmlns:a14="http://schemas.microsoft.com/office/drawing/2010/main" val="0"/>
              </a:ext>
            </a:extLst>
          </a:blip>
          <a:srcRect l="73643" r="2759" b="66285"/>
          <a:stretch/>
        </p:blipFill>
        <p:spPr bwMode="auto">
          <a:xfrm>
            <a:off x="9841302" y="4419208"/>
            <a:ext cx="1407071"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Premium Vector | Kids in different job set"/>
          <p:cNvPicPr>
            <a:picLocks noChangeAspect="1" noChangeArrowheads="1"/>
          </p:cNvPicPr>
          <p:nvPr/>
        </p:nvPicPr>
        <p:blipFill rotWithShape="1">
          <a:blip r:embed="rId20">
            <a:clrChange>
              <a:clrFrom>
                <a:srgbClr val="8D99A9"/>
              </a:clrFrom>
              <a:clrTo>
                <a:srgbClr val="8D99A9">
                  <a:alpha val="0"/>
                </a:srgbClr>
              </a:clrTo>
            </a:clrChange>
            <a:extLst>
              <a:ext uri="{28A0092B-C50C-407E-A947-70E740481C1C}">
                <a14:useLocalDpi xmlns:a14="http://schemas.microsoft.com/office/drawing/2010/main" val="0"/>
              </a:ext>
            </a:extLst>
          </a:blip>
          <a:srcRect l="-10" t="1619" r="78071" b="64666"/>
          <a:stretch/>
        </p:blipFill>
        <p:spPr bwMode="auto">
          <a:xfrm>
            <a:off x="6351057" y="4889580"/>
            <a:ext cx="1308154" cy="17309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61947" y="116202"/>
            <a:ext cx="64535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Thứ</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lang="en-US" sz="3200" b="1" kern="1200" noProof="0" dirty="0">
                <a:solidFill>
                  <a:prstClr val="black"/>
                </a:solidFill>
                <a:latin typeface="Times New Roman" pitchFamily="18" charset="0"/>
                <a:cs typeface="Times New Roman" pitchFamily="18" charset="0"/>
              </a:rPr>
              <a:t>H</a:t>
            </a:r>
            <a:r>
              <a:rPr lang="en-US" sz="3200" b="1" kern="1200" dirty="0" err="1" smtClean="0">
                <a:solidFill>
                  <a:prstClr val="black"/>
                </a:solidFill>
                <a:latin typeface="Times New Roman" pitchFamily="18" charset="0"/>
                <a:cs typeface="Times New Roman" pitchFamily="18" charset="0"/>
              </a:rPr>
              <a:t>ai</a:t>
            </a:r>
            <a:r>
              <a:rPr lang="en-US" sz="3200" b="1" kern="1200" dirty="0" smtClean="0">
                <a:solidFill>
                  <a:prstClr val="black"/>
                </a:solidFill>
                <a:latin typeface="Times New Roman" pitchFamily="18" charset="0"/>
                <a:cs typeface="Times New Roman"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itchFamily="18" charset="0"/>
                <a:cs typeface="Times New Roman" pitchFamily="18" charset="0"/>
              </a:rPr>
              <a:t>ngày</a:t>
            </a:r>
            <a:r>
              <a:rPr kumimoji="0" lang="en-US" sz="32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 </a:t>
            </a:r>
            <a:r>
              <a:rPr lang="en-US" sz="3200" b="1" kern="1200" dirty="0">
                <a:solidFill>
                  <a:prstClr val="black"/>
                </a:solidFill>
                <a:latin typeface="Times New Roman" pitchFamily="18" charset="0"/>
                <a:cs typeface="Times New Roman" pitchFamily="18" charset="0"/>
              </a:rPr>
              <a:t>9</a:t>
            </a:r>
            <a:r>
              <a:rPr kumimoji="0" lang="en-US" sz="32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itchFamily="18" charset="0"/>
                <a:cs typeface="Times New Roman" pitchFamily="18" charset="0"/>
              </a:rPr>
              <a:t>tháng</a:t>
            </a:r>
            <a:r>
              <a:rPr kumimoji="0" lang="en-US" sz="32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 9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năm</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2024</a:t>
            </a:r>
            <a:endPar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38" name="TextBox 37"/>
          <p:cNvSpPr txBox="1"/>
          <p:nvPr/>
        </p:nvSpPr>
        <p:spPr>
          <a:xfrm>
            <a:off x="3301440" y="780954"/>
            <a:ext cx="51482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err="1">
                <a:solidFill>
                  <a:prstClr val="white"/>
                </a:solidFill>
                <a:effectLst>
                  <a:outerShdw blurRad="50800" dist="38100" dir="2700000" algn="tl" rotWithShape="0">
                    <a:prstClr val="black">
                      <a:alpha val="40000"/>
                    </a:prstClr>
                  </a:outerShdw>
                </a:effectLst>
                <a:latin typeface="Times New Roman" pitchFamily="18" charset="0"/>
                <a:cs typeface="Times New Roman" pitchFamily="18" charset="0"/>
              </a:rPr>
              <a:t>Đạo</a:t>
            </a:r>
            <a:r>
              <a:rPr lang="en-US" sz="3200" b="1" kern="1200" dirty="0">
                <a:solidFill>
                  <a:prstClr val="white"/>
                </a:solidFill>
                <a:effectLst>
                  <a:outerShdw blurRad="50800" dist="38100" dir="2700000" algn="tl" rotWithShape="0">
                    <a:prstClr val="black">
                      <a:alpha val="40000"/>
                    </a:prstClr>
                  </a:outerShdw>
                </a:effectLst>
                <a:latin typeface="Times New Roman" pitchFamily="18" charset="0"/>
                <a:cs typeface="Times New Roman" pitchFamily="18" charset="0"/>
              </a:rPr>
              <a:t> </a:t>
            </a:r>
            <a:r>
              <a:rPr lang="en-US" sz="3200" b="1" kern="1200" dirty="0" err="1">
                <a:solidFill>
                  <a:prstClr val="white"/>
                </a:solidFill>
                <a:effectLst>
                  <a:outerShdw blurRad="50800" dist="38100" dir="2700000" algn="tl" rotWithShape="0">
                    <a:prstClr val="black">
                      <a:alpha val="40000"/>
                    </a:prstClr>
                  </a:outerShdw>
                </a:effectLst>
                <a:latin typeface="Times New Roman" pitchFamily="18" charset="0"/>
                <a:cs typeface="Times New Roman" pitchFamily="18" charset="0"/>
              </a:rPr>
              <a:t>đức</a:t>
            </a:r>
            <a:endParaRPr kumimoji="0" lang="en-US" sz="32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Times New Roman" pitchFamily="18" charset="0"/>
              <a:cs typeface="Times New Roman" pitchFamily="18" charset="0"/>
            </a:endParaRPr>
          </a:p>
        </p:txBody>
      </p:sp>
      <p:sp>
        <p:nvSpPr>
          <p:cNvPr id="5" name="TextBox 4"/>
          <p:cNvSpPr txBox="1"/>
          <p:nvPr/>
        </p:nvSpPr>
        <p:spPr>
          <a:xfrm>
            <a:off x="5482978" y="6168769"/>
            <a:ext cx="630466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Gi</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áo</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viên</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Võ</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Thị</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Duy</a:t>
            </a:r>
            <a:r>
              <a:rPr kumimoji="0" lang="en-US" sz="3200" b="1"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chemeClr val="tx1"/>
                </a:solidFill>
                <a:effectLst/>
                <a:uLnTx/>
                <a:uFillTx/>
                <a:latin typeface="Times New Roman" pitchFamily="18" charset="0"/>
                <a:cs typeface="Times New Roman" pitchFamily="18" charset="0"/>
              </a:rPr>
              <a:t>Linh</a:t>
            </a: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30" name="TextBox 29"/>
          <p:cNvSpPr txBox="1"/>
          <p:nvPr/>
        </p:nvSpPr>
        <p:spPr>
          <a:xfrm>
            <a:off x="1899689" y="1569852"/>
            <a:ext cx="87218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cs typeface="Times New Roman" pitchFamily="18" charset="0"/>
              </a:rPr>
              <a:t>Bài</a:t>
            </a: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cs typeface="Times New Roman" pitchFamily="18" charset="0"/>
              </a:rPr>
              <a:t> </a:t>
            </a:r>
            <a:r>
              <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cs typeface="Times New Roman" pitchFamily="18" charset="0"/>
              </a:rPr>
              <a:t>1: </a:t>
            </a:r>
            <a:r>
              <a:rPr kumimoji="0" lang="en-US" sz="36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Times New Roman" pitchFamily="18" charset="0"/>
                <a:cs typeface="Times New Roman" pitchFamily="18" charset="0"/>
              </a:rPr>
              <a:t>Người</a:t>
            </a:r>
            <a:r>
              <a:rPr kumimoji="0" lang="en-US" sz="3600" b="1" i="0"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FF0000"/>
                </a:solidFill>
                <a:effectLst>
                  <a:outerShdw blurRad="38100" dist="38100" dir="2700000" algn="tl">
                    <a:srgbClr val="000000">
                      <a:alpha val="43137"/>
                    </a:srgbClr>
                  </a:outerShdw>
                </a:effectLst>
                <a:uLnTx/>
                <a:uFillTx/>
                <a:latin typeface="Times New Roman" pitchFamily="18" charset="0"/>
                <a:cs typeface="Times New Roman" pitchFamily="18" charset="0"/>
              </a:rPr>
              <a:t>lao</a:t>
            </a:r>
            <a:r>
              <a:rPr kumimoji="0" lang="en-US" sz="3600" b="1" i="0"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FF0000"/>
                </a:solidFill>
                <a:effectLst>
                  <a:outerShdw blurRad="38100" dist="38100" dir="2700000" algn="tl">
                    <a:srgbClr val="000000">
                      <a:alpha val="43137"/>
                    </a:srgbClr>
                  </a:outerShdw>
                </a:effectLst>
                <a:uLnTx/>
                <a:uFillTx/>
                <a:latin typeface="Times New Roman" pitchFamily="18" charset="0"/>
                <a:cs typeface="Times New Roman" pitchFamily="18" charset="0"/>
              </a:rPr>
              <a:t>động</a:t>
            </a:r>
            <a:r>
              <a:rPr kumimoji="0" lang="en-US" sz="3600" b="1" i="0"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FF0000"/>
                </a:solidFill>
                <a:effectLst>
                  <a:outerShdw blurRad="38100" dist="38100" dir="2700000" algn="tl">
                    <a:srgbClr val="000000">
                      <a:alpha val="43137"/>
                    </a:srgbClr>
                  </a:outerShdw>
                </a:effectLst>
                <a:uLnTx/>
                <a:uFillTx/>
                <a:latin typeface="Times New Roman" pitchFamily="18" charset="0"/>
                <a:cs typeface="Times New Roman" pitchFamily="18" charset="0"/>
              </a:rPr>
              <a:t>quanh</a:t>
            </a:r>
            <a:r>
              <a:rPr kumimoji="0" lang="en-US" sz="3600" b="1" i="0"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FF0000"/>
                </a:solidFill>
                <a:effectLst>
                  <a:outerShdw blurRad="38100" dist="38100" dir="2700000" algn="tl">
                    <a:srgbClr val="000000">
                      <a:alpha val="43137"/>
                    </a:srgbClr>
                  </a:outerShdw>
                </a:effectLst>
                <a:uLnTx/>
                <a:uFillTx/>
                <a:latin typeface="Times New Roman" pitchFamily="18" charset="0"/>
                <a:cs typeface="Times New Roman" pitchFamily="18" charset="0"/>
              </a:rPr>
              <a:t>em</a:t>
            </a:r>
            <a:r>
              <a:rPr kumimoji="0" lang="en-US" sz="3600" b="1" i="0"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cs typeface="Times New Roman" pitchFamily="18" charset="0"/>
              </a:rPr>
              <a:t> ( </a:t>
            </a:r>
            <a:r>
              <a:rPr kumimoji="0" lang="en-US" sz="3600" b="1" i="0" u="none" strike="noStrike" kern="1200" cap="none" spc="0" normalizeH="0" noProof="0" dirty="0" err="1" smtClean="0">
                <a:ln>
                  <a:noFill/>
                </a:ln>
                <a:solidFill>
                  <a:srgbClr val="FF0000"/>
                </a:solidFill>
                <a:effectLst>
                  <a:outerShdw blurRad="38100" dist="38100" dir="2700000" algn="tl">
                    <a:srgbClr val="000000">
                      <a:alpha val="43137"/>
                    </a:srgbClr>
                  </a:outerShdw>
                </a:effectLst>
                <a:uLnTx/>
                <a:uFillTx/>
                <a:latin typeface="Times New Roman" pitchFamily="18" charset="0"/>
                <a:cs typeface="Times New Roman" pitchFamily="18" charset="0"/>
              </a:rPr>
              <a:t>tiết</a:t>
            </a:r>
            <a:r>
              <a:rPr kumimoji="0" lang="en-US" sz="3600" b="1" i="0" u="none" strike="noStrike" kern="1200" cap="none" spc="0" normalizeH="0" noProof="0" smtClean="0">
                <a:ln>
                  <a:noFill/>
                </a:ln>
                <a:solidFill>
                  <a:srgbClr val="FF0000"/>
                </a:solidFill>
                <a:effectLst>
                  <a:outerShdw blurRad="38100" dist="38100" dir="2700000" algn="tl">
                    <a:srgbClr val="000000">
                      <a:alpha val="43137"/>
                    </a:srgbClr>
                  </a:outerShdw>
                </a:effectLst>
                <a:uLnTx/>
                <a:uFillTx/>
                <a:latin typeface="Times New Roman" pitchFamily="18" charset="0"/>
                <a:cs typeface="Times New Roman" pitchFamily="18" charset="0"/>
              </a:rPr>
              <a:t> 1)</a:t>
            </a:r>
            <a:endPar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6706" fill="hold"/>
                                        <p:tgtEl>
                                          <p:spTgt spid="2"/>
                                        </p:tgtEl>
                                      </p:cBhvr>
                                    </p:cmd>
                                  </p:childTnLst>
                                </p:cTn>
                              </p:par>
                              <p:par>
                                <p:cTn id="7" presetID="2" presetClass="entr" presetSubtype="4" fill="hold" nodeType="withEffect">
                                  <p:stCondLst>
                                    <p:cond delay="0"/>
                                  </p:stCondLst>
                                  <p:childTnLst>
                                    <p:set>
                                      <p:cBhvr>
                                        <p:cTn id="8" dur="1" fill="hold">
                                          <p:stCondLst>
                                            <p:cond delay="0"/>
                                          </p:stCondLst>
                                        </p:cTn>
                                        <p:tgtEl>
                                          <p:spTgt spid="40"/>
                                        </p:tgtEl>
                                        <p:attrNameLst>
                                          <p:attrName>style.visibility</p:attrName>
                                        </p:attrNameLst>
                                      </p:cBhvr>
                                      <p:to>
                                        <p:strVal val="visible"/>
                                      </p:to>
                                    </p:set>
                                    <p:anim calcmode="lin" valueType="num">
                                      <p:cBhvr additive="base">
                                        <p:cTn id="9" dur="500" fill="hold"/>
                                        <p:tgtEl>
                                          <p:spTgt spid="40"/>
                                        </p:tgtEl>
                                        <p:attrNameLst>
                                          <p:attrName>ppt_x</p:attrName>
                                        </p:attrNameLst>
                                      </p:cBhvr>
                                      <p:tavLst>
                                        <p:tav tm="0">
                                          <p:val>
                                            <p:strVal val="#ppt_x"/>
                                          </p:val>
                                        </p:tav>
                                        <p:tav tm="100000">
                                          <p:val>
                                            <p:strVal val="#ppt_x"/>
                                          </p:val>
                                        </p:tav>
                                      </p:tavLst>
                                    </p:anim>
                                    <p:anim calcmode="lin" valueType="num">
                                      <p:cBhvr additive="base">
                                        <p:cTn id="10" dur="500" fill="hold"/>
                                        <p:tgtEl>
                                          <p:spTgt spid="40"/>
                                        </p:tgtEl>
                                        <p:attrNameLst>
                                          <p:attrName>ppt_y</p:attrName>
                                        </p:attrNameLst>
                                      </p:cBhvr>
                                      <p:tavLst>
                                        <p:tav tm="0">
                                          <p:val>
                                            <p:strVal val="1+#ppt_h/2"/>
                                          </p:val>
                                        </p:tav>
                                        <p:tav tm="100000">
                                          <p:val>
                                            <p:strVal val="#ppt_y"/>
                                          </p:val>
                                        </p:tav>
                                      </p:tavLst>
                                    </p:anim>
                                  </p:childTnLst>
                                </p:cTn>
                              </p:par>
                              <p:par>
                                <p:cTn id="11" presetID="10" presetClass="entr" presetSubtype="0" fill="hold" nodeType="withEffect">
                                  <p:stCondLst>
                                    <p:cond delay="130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2000"/>
                                        <p:tgtEl>
                                          <p:spTgt spid="32"/>
                                        </p:tgtEl>
                                      </p:cBhvr>
                                    </p:animEffect>
                                  </p:childTnLst>
                                </p:cTn>
                              </p:par>
                              <p:par>
                                <p:cTn id="14" presetID="63" presetClass="path" presetSubtype="0" repeatCount="indefinite" autoRev="1" fill="hold" nodeType="withEffect">
                                  <p:stCondLst>
                                    <p:cond delay="1400"/>
                                  </p:stCondLst>
                                  <p:childTnLst>
                                    <p:animMotion origin="layout" path="M -2.08333E-6 2.22222E-6 L 0.09753 2.22222E-6 " pathEditMode="relative" rAng="0" ptsTypes="AA">
                                      <p:cBhvr>
                                        <p:cTn id="15" dur="5000" spd="-100000" fill="hold"/>
                                        <p:tgtEl>
                                          <p:spTgt spid="32"/>
                                        </p:tgtEl>
                                        <p:attrNameLst>
                                          <p:attrName>ppt_x</p:attrName>
                                          <p:attrName>ppt_y</p:attrName>
                                        </p:attrNameLst>
                                      </p:cBhvr>
                                      <p:rCtr x="4870" y="0"/>
                                    </p:animMotion>
                                  </p:childTnLst>
                                </p:cTn>
                              </p:par>
                              <p:par>
                                <p:cTn id="16" presetID="10" presetClass="entr" presetSubtype="0"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2000"/>
                                        <p:tgtEl>
                                          <p:spTgt spid="49"/>
                                        </p:tgtEl>
                                      </p:cBhvr>
                                    </p:animEffect>
                                  </p:childTnLst>
                                </p:cTn>
                              </p:par>
                              <p:par>
                                <p:cTn id="19" presetID="63" presetClass="path" presetSubtype="0" repeatCount="indefinite" autoRev="1" fill="hold" nodeType="withEffect">
                                  <p:stCondLst>
                                    <p:cond delay="0"/>
                                  </p:stCondLst>
                                  <p:childTnLst>
                                    <p:animMotion origin="layout" path="M -2.91667E-6 -2.96296E-6 L 0.08985 0.00371 " pathEditMode="relative" rAng="0" ptsTypes="AA">
                                      <p:cBhvr>
                                        <p:cTn id="20" dur="5000" fill="hold"/>
                                        <p:tgtEl>
                                          <p:spTgt spid="49"/>
                                        </p:tgtEl>
                                        <p:attrNameLst>
                                          <p:attrName>ppt_x</p:attrName>
                                          <p:attrName>ppt_y</p:attrName>
                                        </p:attrNameLst>
                                      </p:cBhvr>
                                      <p:rCtr x="4492" y="185"/>
                                    </p:animMotion>
                                  </p:childTnLst>
                                </p:cTn>
                              </p:par>
                              <p:par>
                                <p:cTn id="21" presetID="42" presetClass="entr" presetSubtype="0" fill="hold" nodeType="withEffect">
                                  <p:stCondLst>
                                    <p:cond delay="570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620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1000"/>
                                        <p:tgtEl>
                                          <p:spTgt spid="36"/>
                                        </p:tgtEl>
                                      </p:cBhvr>
                                    </p:animEffect>
                                    <p:anim calcmode="lin" valueType="num">
                                      <p:cBhvr>
                                        <p:cTn id="29" dur="1000" fill="hold"/>
                                        <p:tgtEl>
                                          <p:spTgt spid="36"/>
                                        </p:tgtEl>
                                        <p:attrNameLst>
                                          <p:attrName>ppt_x</p:attrName>
                                        </p:attrNameLst>
                                      </p:cBhvr>
                                      <p:tavLst>
                                        <p:tav tm="0">
                                          <p:val>
                                            <p:strVal val="#ppt_x"/>
                                          </p:val>
                                        </p:tav>
                                        <p:tav tm="100000">
                                          <p:val>
                                            <p:strVal val="#ppt_x"/>
                                          </p:val>
                                        </p:tav>
                                      </p:tavLst>
                                    </p:anim>
                                    <p:anim calcmode="lin" valueType="num">
                                      <p:cBhvr>
                                        <p:cTn id="30" dur="1000" fill="hold"/>
                                        <p:tgtEl>
                                          <p:spTgt spid="36"/>
                                        </p:tgtEl>
                                        <p:attrNameLst>
                                          <p:attrName>ppt_y</p:attrName>
                                        </p:attrNameLst>
                                      </p:cBhvr>
                                      <p:tavLst>
                                        <p:tav tm="0">
                                          <p:val>
                                            <p:strVal val="#ppt_y+.1"/>
                                          </p:val>
                                        </p:tav>
                                        <p:tav tm="100000">
                                          <p:val>
                                            <p:strVal val="#ppt_y"/>
                                          </p:val>
                                        </p:tav>
                                      </p:tavLst>
                                    </p:anim>
                                  </p:childTnLst>
                                </p:cTn>
                              </p:par>
                              <p:par>
                                <p:cTn id="31" presetID="2" presetClass="entr" presetSubtype="8" fill="hold" nodeType="withEffect">
                                  <p:stCondLst>
                                    <p:cond delay="530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1900" fill="hold"/>
                                        <p:tgtEl>
                                          <p:spTgt spid="18"/>
                                        </p:tgtEl>
                                        <p:attrNameLst>
                                          <p:attrName>ppt_x</p:attrName>
                                        </p:attrNameLst>
                                      </p:cBhvr>
                                      <p:tavLst>
                                        <p:tav tm="0">
                                          <p:val>
                                            <p:strVal val="0-#ppt_w/2"/>
                                          </p:val>
                                        </p:tav>
                                        <p:tav tm="100000">
                                          <p:val>
                                            <p:strVal val="#ppt_x"/>
                                          </p:val>
                                        </p:tav>
                                      </p:tavLst>
                                    </p:anim>
                                    <p:anim calcmode="lin" valueType="num">
                                      <p:cBhvr additive="base">
                                        <p:cTn id="34" dur="1900" fill="hold"/>
                                        <p:tgtEl>
                                          <p:spTgt spid="18"/>
                                        </p:tgtEl>
                                        <p:attrNameLst>
                                          <p:attrName>ppt_y</p:attrName>
                                        </p:attrNameLst>
                                      </p:cBhvr>
                                      <p:tavLst>
                                        <p:tav tm="0">
                                          <p:val>
                                            <p:strVal val="#ppt_y"/>
                                          </p:val>
                                        </p:tav>
                                        <p:tav tm="100000">
                                          <p:val>
                                            <p:strVal val="#ppt_y"/>
                                          </p:val>
                                        </p:tav>
                                      </p:tavLst>
                                    </p:anim>
                                  </p:childTnLst>
                                </p:cTn>
                              </p:par>
                              <p:par>
                                <p:cTn id="35" presetID="10" presetClass="entr" presetSubtype="0" fill="hold" nodeType="withEffect">
                                  <p:stCondLst>
                                    <p:cond delay="130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000"/>
                                        <p:tgtEl>
                                          <p:spTgt spid="12"/>
                                        </p:tgtEl>
                                      </p:cBhvr>
                                    </p:animEffect>
                                  </p:childTnLst>
                                </p:cTn>
                              </p:par>
                              <p:par>
                                <p:cTn id="38" presetID="63" presetClass="path" presetSubtype="0" repeatCount="indefinite" autoRev="1" fill="hold" nodeType="withEffect">
                                  <p:stCondLst>
                                    <p:cond delay="1400"/>
                                  </p:stCondLst>
                                  <p:childTnLst>
                                    <p:animMotion origin="layout" path="M -2.08333E-6 2.22222E-6 L 0.09753 2.22222E-6 " pathEditMode="relative" rAng="0" ptsTypes="AA">
                                      <p:cBhvr>
                                        <p:cTn id="39" dur="5000" spd="-100000" fill="hold"/>
                                        <p:tgtEl>
                                          <p:spTgt spid="12"/>
                                        </p:tgtEl>
                                        <p:attrNameLst>
                                          <p:attrName>ppt_x</p:attrName>
                                          <p:attrName>ppt_y</p:attrName>
                                        </p:attrNameLst>
                                      </p:cBhvr>
                                      <p:rCtr x="4870" y="0"/>
                                    </p:animMotion>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Effect transition="in" filter="fade">
                                      <p:cBhvr>
                                        <p:cTn id="46" dur="500"/>
                                        <p:tgtEl>
                                          <p:spTgt spid="30"/>
                                        </p:tgtEl>
                                      </p:cBhvr>
                                    </p:animEffect>
                                  </p:childTnLst>
                                </p:cTn>
                              </p:par>
                              <p:par>
                                <p:cTn id="47" presetID="53" presetClass="entr" presetSubtype="16" fill="hold" grpId="1" nodeType="withEffect">
                                  <p:stCondLst>
                                    <p:cond delay="0"/>
                                  </p:stCondLst>
                                  <p:iterate type="lt">
                                    <p:tmPct val="0"/>
                                  </p:iterate>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ppt_w</p:attrName>
                                        </p:attrNameLst>
                                      </p:cBhvr>
                                      <p:tavLst>
                                        <p:tav tm="0">
                                          <p:val>
                                            <p:fltVal val="0"/>
                                          </p:val>
                                        </p:tav>
                                        <p:tav tm="100000">
                                          <p:val>
                                            <p:strVal val="#ppt_w"/>
                                          </p:val>
                                        </p:tav>
                                      </p:tavLst>
                                    </p:anim>
                                    <p:anim calcmode="lin" valueType="num">
                                      <p:cBhvr>
                                        <p:cTn id="50" dur="500" fill="hold"/>
                                        <p:tgtEl>
                                          <p:spTgt spid="5"/>
                                        </p:tgtEl>
                                        <p:attrNameLst>
                                          <p:attrName>ppt_h</p:attrName>
                                        </p:attrNameLst>
                                      </p:cBhvr>
                                      <p:tavLst>
                                        <p:tav tm="0">
                                          <p:val>
                                            <p:fltVal val="0"/>
                                          </p:val>
                                        </p:tav>
                                        <p:tav tm="100000">
                                          <p:val>
                                            <p:strVal val="#ppt_h"/>
                                          </p:val>
                                        </p:tav>
                                      </p:tavLst>
                                    </p:anim>
                                    <p:animEffect transition="in" filter="fade">
                                      <p:cBhvr>
                                        <p:cTn id="51" dur="500"/>
                                        <p:tgtEl>
                                          <p:spTgt spid="5"/>
                                        </p:tgtEl>
                                      </p:cBhvr>
                                    </p:animEffect>
                                  </p:childTnLst>
                                </p:cTn>
                              </p:par>
                              <p:par>
                                <p:cTn id="52"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3.125E-6 3.7037E-6 L 3.125E-6 -0.07223 " pathEditMode="relative" rAng="0" ptsTypes="AA">
                                      <p:cBhvr>
                                        <p:cTn id="53" dur="250" accel="50000" decel="50000" autoRev="1" fill="hold">
                                          <p:stCondLst>
                                            <p:cond delay="0"/>
                                          </p:stCondLst>
                                        </p:cTn>
                                        <p:tgtEl>
                                          <p:spTgt spid="5"/>
                                        </p:tgtEl>
                                        <p:attrNameLst>
                                          <p:attrName>ppt_x</p:attrName>
                                          <p:attrName>ppt_y</p:attrName>
                                        </p:attrNameLst>
                                      </p:cBhvr>
                                      <p:rCtr x="0" y="-3611"/>
                                    </p:animMotion>
                                    <p:animRot by="1500000">
                                      <p:cBhvr>
                                        <p:cTn id="54" dur="125" fill="hold">
                                          <p:stCondLst>
                                            <p:cond delay="0"/>
                                          </p:stCondLst>
                                        </p:cTn>
                                        <p:tgtEl>
                                          <p:spTgt spid="5"/>
                                        </p:tgtEl>
                                        <p:attrNameLst>
                                          <p:attrName>r</p:attrName>
                                        </p:attrNameLst>
                                      </p:cBhvr>
                                    </p:animRot>
                                    <p:animRot by="-1500000">
                                      <p:cBhvr>
                                        <p:cTn id="55" dur="125" fill="hold">
                                          <p:stCondLst>
                                            <p:cond delay="125"/>
                                          </p:stCondLst>
                                        </p:cTn>
                                        <p:tgtEl>
                                          <p:spTgt spid="5"/>
                                        </p:tgtEl>
                                        <p:attrNameLst>
                                          <p:attrName>r</p:attrName>
                                        </p:attrNameLst>
                                      </p:cBhvr>
                                    </p:animRot>
                                    <p:animRot by="-1500000">
                                      <p:cBhvr>
                                        <p:cTn id="56" dur="125" fill="hold">
                                          <p:stCondLst>
                                            <p:cond delay="250"/>
                                          </p:stCondLst>
                                        </p:cTn>
                                        <p:tgtEl>
                                          <p:spTgt spid="5"/>
                                        </p:tgtEl>
                                        <p:attrNameLst>
                                          <p:attrName>r</p:attrName>
                                        </p:attrNameLst>
                                      </p:cBhvr>
                                    </p:animRot>
                                    <p:animRot by="1500000">
                                      <p:cBhvr>
                                        <p:cTn id="57"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2"/>
                </p:tgtEl>
              </p:cMediaNode>
            </p:audio>
          </p:childTnLst>
        </p:cTn>
      </p:par>
    </p:tnLst>
    <p:bldLst>
      <p:bldP spid="5" grpId="0"/>
      <p:bldP spid="5" grpId="1"/>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2812" y="1267038"/>
            <a:ext cx="7246978" cy="2647492"/>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69943" y="895428"/>
            <a:ext cx="1303954" cy="1259753"/>
          </a:xfrm>
          <a:prstGeom prst="rect">
            <a:avLst/>
          </a:prstGeom>
        </p:spPr>
      </p:pic>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22" name="图片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57909" y="2998841"/>
            <a:ext cx="1704722" cy="1219200"/>
          </a:xfrm>
          <a:prstGeom prst="rect">
            <a:avLst/>
          </a:prstGeom>
        </p:spPr>
      </p:pic>
      <p:pic>
        <p:nvPicPr>
          <p:cNvPr id="44" name="图片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46" name="矩形 259"/>
          <p:cNvSpPr>
            <a:spLocks noChangeArrowheads="1"/>
          </p:cNvSpPr>
          <p:nvPr/>
        </p:nvSpPr>
        <p:spPr bwMode="auto">
          <a:xfrm>
            <a:off x="2767145" y="1637282"/>
            <a:ext cx="6606540" cy="1717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4800" b="1"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Times New Roman" pitchFamily="18" charset="0"/>
                <a:ea typeface="方正黑体简体" panose="03000509000000000000" pitchFamily="65" charset="-122"/>
                <a:cs typeface="Times New Roman" pitchFamily="18" charset="0"/>
                <a:sym typeface="+mn-lt"/>
              </a:rPr>
              <a:t>Tạm</a:t>
            </a:r>
            <a:r>
              <a:rPr kumimoji="0" lang="en-US" altLang="zh-CN" sz="4800" b="1"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Times New Roman" pitchFamily="18" charset="0"/>
                <a:ea typeface="方正黑体简体" panose="03000509000000000000" pitchFamily="65" charset="-122"/>
                <a:cs typeface="Times New Roman" pitchFamily="18" charset="0"/>
                <a:sym typeface="+mn-lt"/>
              </a:rPr>
              <a:t> </a:t>
            </a:r>
            <a:r>
              <a:rPr kumimoji="0" lang="en-US" altLang="zh-CN" sz="4800" b="1"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Times New Roman" pitchFamily="18" charset="0"/>
                <a:ea typeface="方正黑体简体" panose="03000509000000000000" pitchFamily="65" charset="-122"/>
                <a:cs typeface="Times New Roman" pitchFamily="18" charset="0"/>
                <a:sym typeface="+mn-lt"/>
              </a:rPr>
              <a:t>biệt</a:t>
            </a:r>
            <a:r>
              <a:rPr kumimoji="0" lang="en-US" altLang="zh-CN" sz="4800" b="1"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Times New Roman" pitchFamily="18" charset="0"/>
                <a:ea typeface="方正黑体简体" panose="03000509000000000000" pitchFamily="65" charset="-122"/>
                <a:cs typeface="Times New Roman" pitchFamily="18" charset="0"/>
                <a:sym typeface="+mn-lt"/>
              </a:rPr>
              <a:t> </a:t>
            </a:r>
            <a:r>
              <a:rPr kumimoji="0" lang="en-US" altLang="zh-CN" sz="4800" b="1"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Times New Roman" pitchFamily="18" charset="0"/>
                <a:ea typeface="方正黑体简体" panose="03000509000000000000" pitchFamily="65" charset="-122"/>
                <a:cs typeface="Times New Roman" pitchFamily="18" charset="0"/>
                <a:sym typeface="+mn-lt"/>
              </a:rPr>
              <a:t>và</a:t>
            </a:r>
            <a:r>
              <a:rPr kumimoji="0" lang="en-US" altLang="zh-CN" sz="4800" b="1"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Times New Roman" pitchFamily="18" charset="0"/>
                <a:ea typeface="方正黑体简体" panose="03000509000000000000" pitchFamily="65" charset="-122"/>
                <a:cs typeface="Times New Roman" pitchFamily="18" charset="0"/>
                <a:sym typeface="+mn-lt"/>
              </a:rPr>
              <a:t> </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4800" b="1"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Times New Roman" pitchFamily="18" charset="0"/>
                <a:ea typeface="方正黑体简体" panose="03000509000000000000" pitchFamily="65" charset="-122"/>
                <a:cs typeface="Times New Roman" pitchFamily="18" charset="0"/>
                <a:sym typeface="+mn-lt"/>
              </a:rPr>
              <a:t>hẹn</a:t>
            </a:r>
            <a:r>
              <a:rPr kumimoji="0" lang="en-US" altLang="zh-CN" sz="4800" b="1"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Times New Roman" pitchFamily="18" charset="0"/>
                <a:ea typeface="方正黑体简体" panose="03000509000000000000" pitchFamily="65" charset="-122"/>
                <a:cs typeface="Times New Roman" pitchFamily="18" charset="0"/>
                <a:sym typeface="+mn-lt"/>
              </a:rPr>
              <a:t> </a:t>
            </a:r>
            <a:r>
              <a:rPr kumimoji="0" lang="en-US" altLang="zh-CN" sz="4800" b="1"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Times New Roman" pitchFamily="18" charset="0"/>
                <a:ea typeface="方正黑体简体" panose="03000509000000000000" pitchFamily="65" charset="-122"/>
                <a:cs typeface="Times New Roman" pitchFamily="18" charset="0"/>
                <a:sym typeface="+mn-lt"/>
              </a:rPr>
              <a:t>gặp</a:t>
            </a:r>
            <a:r>
              <a:rPr kumimoji="0" lang="en-US" altLang="zh-CN" sz="4800" b="1"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Times New Roman" pitchFamily="18" charset="0"/>
                <a:ea typeface="方正黑体简体" panose="03000509000000000000" pitchFamily="65" charset="-122"/>
                <a:cs typeface="Times New Roman" pitchFamily="18" charset="0"/>
                <a:sym typeface="+mn-lt"/>
              </a:rPr>
              <a:t> </a:t>
            </a:r>
            <a:r>
              <a:rPr kumimoji="0" lang="en-US" altLang="zh-CN" sz="4800" b="1"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Times New Roman" pitchFamily="18" charset="0"/>
                <a:ea typeface="方正黑体简体" panose="03000509000000000000" pitchFamily="65" charset="-122"/>
                <a:cs typeface="Times New Roman" pitchFamily="18" charset="0"/>
                <a:sym typeface="+mn-lt"/>
              </a:rPr>
              <a:t>lại</a:t>
            </a:r>
            <a:endParaRPr kumimoji="0" lang="zh-CN" altLang="en-US" sz="4800" b="1"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Times New Roman" pitchFamily="18" charset="0"/>
              <a:ea typeface="方正黑体简体" panose="03000509000000000000" pitchFamily="65" charset="-122"/>
              <a:cs typeface="Times New Roman" pitchFamily="18" charset="0"/>
              <a:sym typeface="+mn-lt"/>
            </a:endParaRPr>
          </a:p>
        </p:txBody>
      </p:sp>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531565">
            <a:off x="2032442" y="2988045"/>
            <a:ext cx="744732" cy="719487"/>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38" presetClass="entr" presetSubtype="0" accel="50000" fill="hold" nodeType="withEffect">
                                  <p:stCondLst>
                                    <p:cond delay="1100"/>
                                  </p:stCondLst>
                                  <p:iterate type="lt">
                                    <p:tmPct val="50000"/>
                                  </p:iterate>
                                  <p:childTnLst>
                                    <p:set>
                                      <p:cBhvr>
                                        <p:cTn id="10" dur="1" fill="hold">
                                          <p:stCondLst>
                                            <p:cond delay="0"/>
                                          </p:stCondLst>
                                        </p:cTn>
                                        <p:tgtEl>
                                          <p:spTgt spid="46">
                                            <p:txEl>
                                              <p:pRg st="0" end="0"/>
                                            </p:txEl>
                                          </p:spTgt>
                                        </p:tgtEl>
                                        <p:attrNameLst>
                                          <p:attrName>style.visibility</p:attrName>
                                        </p:attrNameLst>
                                      </p:cBhvr>
                                      <p:to>
                                        <p:strVal val="visible"/>
                                      </p:to>
                                    </p:set>
                                    <p:set>
                                      <p:cBhvr>
                                        <p:cTn id="11" dur="455" fill="hold">
                                          <p:stCondLst>
                                            <p:cond delay="0"/>
                                          </p:stCondLst>
                                        </p:cTn>
                                        <p:tgtEl>
                                          <p:spTgt spid="46">
                                            <p:txEl>
                                              <p:pRg st="0" end="0"/>
                                            </p:txEl>
                                          </p:spTgt>
                                        </p:tgtEl>
                                        <p:attrNameLst>
                                          <p:attrName>style.rotation</p:attrName>
                                        </p:attrNameLst>
                                      </p:cBhvr>
                                      <p:to>
                                        <p:strVal val="-45.0"/>
                                      </p:to>
                                    </p:set>
                                    <p:anim calcmode="lin" valueType="num">
                                      <p:cBhvr>
                                        <p:cTn id="12" dur="455" fill="hold">
                                          <p:stCondLst>
                                            <p:cond delay="455"/>
                                          </p:stCondLst>
                                        </p:cTn>
                                        <p:tgtEl>
                                          <p:spTgt spid="46">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3" dur="455" fill="hold">
                                          <p:stCondLst>
                                            <p:cond delay="0"/>
                                          </p:stCondLst>
                                        </p:cTn>
                                        <p:tgtEl>
                                          <p:spTgt spid="46">
                                            <p:txEl>
                                              <p:pRg st="0" end="0"/>
                                            </p:txEl>
                                          </p:spTgt>
                                        </p:tgtEl>
                                        <p:attrNameLst>
                                          <p:attrName>ppt_y</p:attrName>
                                        </p:attrNameLst>
                                      </p:cBhvr>
                                      <p:tavLst>
                                        <p:tav tm="0">
                                          <p:val>
                                            <p:strVal val="#ppt_y-1"/>
                                          </p:val>
                                        </p:tav>
                                        <p:tav tm="100000">
                                          <p:val>
                                            <p:strVal val="#ppt_y-(0.354*#ppt_w-0.172*#ppt_h)"/>
                                          </p:val>
                                        </p:tav>
                                      </p:tavLst>
                                    </p:anim>
                                    <p:anim calcmode="lin" valueType="num">
                                      <p:cBhvr>
                                        <p:cTn id="14" dur="156" decel="50000" autoRev="1" fill="hold">
                                          <p:stCondLst>
                                            <p:cond delay="455"/>
                                          </p:stCondLst>
                                        </p:cTn>
                                        <p:tgtEl>
                                          <p:spTgt spid="46">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5" dur="136" fill="hold">
                                          <p:stCondLst>
                                            <p:cond delay="864"/>
                                          </p:stCondLst>
                                        </p:cTn>
                                        <p:tgtEl>
                                          <p:spTgt spid="46">
                                            <p:txEl>
                                              <p:pRg st="0" end="0"/>
                                            </p:txEl>
                                          </p:spTgt>
                                        </p:tgtEl>
                                        <p:attrNameLst>
                                          <p:attrName>ppt_y</p:attrName>
                                        </p:attrNameLst>
                                      </p:cBhvr>
                                      <p:tavLst>
                                        <p:tav tm="0">
                                          <p:val>
                                            <p:strVal val="#ppt_y-(0.354*#ppt_w-0.172*#ppt_h)"/>
                                          </p:val>
                                        </p:tav>
                                        <p:tav tm="100000">
                                          <p:val>
                                            <p:strVal val="#ppt_y"/>
                                          </p:val>
                                        </p:tav>
                                      </p:tavLst>
                                    </p:anim>
                                  </p:childTnLst>
                                </p:cTn>
                              </p:par>
                              <p:par>
                                <p:cTn id="16" presetID="38" presetClass="entr" presetSubtype="0" accel="50000" fill="hold" nodeType="withEffect">
                                  <p:stCondLst>
                                    <p:cond delay="1100"/>
                                  </p:stCondLst>
                                  <p:iterate type="lt">
                                    <p:tmPct val="50000"/>
                                  </p:iterate>
                                  <p:childTnLst>
                                    <p:set>
                                      <p:cBhvr>
                                        <p:cTn id="17" dur="1" fill="hold">
                                          <p:stCondLst>
                                            <p:cond delay="0"/>
                                          </p:stCondLst>
                                        </p:cTn>
                                        <p:tgtEl>
                                          <p:spTgt spid="46">
                                            <p:txEl>
                                              <p:pRg st="1" end="1"/>
                                            </p:txEl>
                                          </p:spTgt>
                                        </p:tgtEl>
                                        <p:attrNameLst>
                                          <p:attrName>style.visibility</p:attrName>
                                        </p:attrNameLst>
                                      </p:cBhvr>
                                      <p:to>
                                        <p:strVal val="visible"/>
                                      </p:to>
                                    </p:set>
                                    <p:set>
                                      <p:cBhvr>
                                        <p:cTn id="18" dur="455" fill="hold">
                                          <p:stCondLst>
                                            <p:cond delay="0"/>
                                          </p:stCondLst>
                                        </p:cTn>
                                        <p:tgtEl>
                                          <p:spTgt spid="46">
                                            <p:txEl>
                                              <p:pRg st="1" end="1"/>
                                            </p:txEl>
                                          </p:spTgt>
                                        </p:tgtEl>
                                        <p:attrNameLst>
                                          <p:attrName>style.rotation</p:attrName>
                                        </p:attrNameLst>
                                      </p:cBhvr>
                                      <p:to>
                                        <p:strVal val="-45.0"/>
                                      </p:to>
                                    </p:set>
                                    <p:anim calcmode="lin" valueType="num">
                                      <p:cBhvr>
                                        <p:cTn id="19" dur="455" fill="hold">
                                          <p:stCondLst>
                                            <p:cond delay="455"/>
                                          </p:stCondLst>
                                        </p:cTn>
                                        <p:tgtEl>
                                          <p:spTgt spid="46">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20" dur="455" fill="hold">
                                          <p:stCondLst>
                                            <p:cond delay="0"/>
                                          </p:stCondLst>
                                        </p:cTn>
                                        <p:tgtEl>
                                          <p:spTgt spid="46">
                                            <p:txEl>
                                              <p:pRg st="1" end="1"/>
                                            </p:txEl>
                                          </p:spTgt>
                                        </p:tgtEl>
                                        <p:attrNameLst>
                                          <p:attrName>ppt_y</p:attrName>
                                        </p:attrNameLst>
                                      </p:cBhvr>
                                      <p:tavLst>
                                        <p:tav tm="0">
                                          <p:val>
                                            <p:strVal val="#ppt_y-1"/>
                                          </p:val>
                                        </p:tav>
                                        <p:tav tm="100000">
                                          <p:val>
                                            <p:strVal val="#ppt_y-(0.354*#ppt_w-0.172*#ppt_h)"/>
                                          </p:val>
                                        </p:tav>
                                      </p:tavLst>
                                    </p:anim>
                                    <p:anim calcmode="lin" valueType="num">
                                      <p:cBhvr>
                                        <p:cTn id="21" dur="156" decel="50000" autoRev="1" fill="hold">
                                          <p:stCondLst>
                                            <p:cond delay="455"/>
                                          </p:stCondLst>
                                        </p:cTn>
                                        <p:tgtEl>
                                          <p:spTgt spid="46">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22" dur="136" fill="hold">
                                          <p:stCondLst>
                                            <p:cond delay="864"/>
                                          </p:stCondLst>
                                        </p:cTn>
                                        <p:tgtEl>
                                          <p:spTgt spid="46">
                                            <p:txEl>
                                              <p:pRg st="1" end="1"/>
                                            </p:txEl>
                                          </p:spTgt>
                                        </p:tgtEl>
                                        <p:attrNameLst>
                                          <p:attrName>ppt_y</p:attrName>
                                        </p:attrNameLst>
                                      </p:cBhvr>
                                      <p:tavLst>
                                        <p:tav tm="0">
                                          <p:val>
                                            <p:strVal val="#ppt_y-(0.354*#ppt_w-0.172*#ppt_h)"/>
                                          </p:val>
                                        </p:tav>
                                        <p:tav tm="100000">
                                          <p:val>
                                            <p:strVal val="#ppt_y"/>
                                          </p:val>
                                        </p:tav>
                                      </p:tavLst>
                                    </p:anim>
                                  </p:childTnLst>
                                </p:cTn>
                              </p:par>
                              <p:par>
                                <p:cTn id="23" presetID="10" presetClass="entr" presetSubtype="0" fill="hold" nodeType="withEffect">
                                  <p:stCondLst>
                                    <p:cond delay="130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2000"/>
                                        <p:tgtEl>
                                          <p:spTgt spid="32"/>
                                        </p:tgtEl>
                                      </p:cBhvr>
                                    </p:animEffect>
                                  </p:childTnLst>
                                </p:cTn>
                              </p:par>
                              <p:par>
                                <p:cTn id="26" presetID="63" presetClass="path" presetSubtype="0" repeatCount="indefinite" autoRev="1" fill="hold" nodeType="withEffect">
                                  <p:stCondLst>
                                    <p:cond delay="1400"/>
                                  </p:stCondLst>
                                  <p:childTnLst>
                                    <p:animMotion origin="layout" path="M -2.08333E-6 2.22222E-6 L 0.09753 2.22222E-6 " pathEditMode="relative" rAng="0" ptsTypes="AA">
                                      <p:cBhvr>
                                        <p:cTn id="27" dur="5000" spd="-100000" fill="hold"/>
                                        <p:tgtEl>
                                          <p:spTgt spid="32"/>
                                        </p:tgtEl>
                                        <p:attrNameLst>
                                          <p:attrName>ppt_x</p:attrName>
                                          <p:attrName>ppt_y</p:attrName>
                                        </p:attrNameLst>
                                      </p:cBhvr>
                                      <p:rCtr x="4870" y="0"/>
                                    </p:animMotion>
                                  </p:childTnLst>
                                </p:cTn>
                              </p:par>
                              <p:par>
                                <p:cTn id="28" presetID="10" presetClass="entr" presetSubtype="0" fill="hold"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2000"/>
                                        <p:tgtEl>
                                          <p:spTgt spid="49"/>
                                        </p:tgtEl>
                                      </p:cBhvr>
                                    </p:animEffect>
                                  </p:childTnLst>
                                </p:cTn>
                              </p:par>
                              <p:par>
                                <p:cTn id="31" presetID="63" presetClass="path" presetSubtype="0" repeatCount="indefinite" autoRev="1" fill="hold" nodeType="withEffect">
                                  <p:stCondLst>
                                    <p:cond delay="0"/>
                                  </p:stCondLst>
                                  <p:childTnLst>
                                    <p:animMotion origin="layout" path="M -2.91667E-6 -2.96296E-6 L 0.08985 0.00371 " pathEditMode="relative" rAng="0" ptsTypes="AA">
                                      <p:cBhvr>
                                        <p:cTn id="32" dur="5000" fill="hold"/>
                                        <p:tgtEl>
                                          <p:spTgt spid="49"/>
                                        </p:tgtEl>
                                        <p:attrNameLst>
                                          <p:attrName>ppt_x</p:attrName>
                                          <p:attrName>ppt_y</p:attrName>
                                        </p:attrNameLst>
                                      </p:cBhvr>
                                      <p:rCtr x="4492" y="185"/>
                                    </p:animMotion>
                                  </p:childTnLst>
                                </p:cTn>
                              </p:par>
                              <p:par>
                                <p:cTn id="33" presetID="42" presetClass="entr" presetSubtype="0" fill="hold" nodeType="withEffect">
                                  <p:stCondLst>
                                    <p:cond delay="570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1000"/>
                                        <p:tgtEl>
                                          <p:spTgt spid="34"/>
                                        </p:tgtEl>
                                      </p:cBhvr>
                                    </p:animEffect>
                                    <p:anim calcmode="lin" valueType="num">
                                      <p:cBhvr>
                                        <p:cTn id="36" dur="1000" fill="hold"/>
                                        <p:tgtEl>
                                          <p:spTgt spid="34"/>
                                        </p:tgtEl>
                                        <p:attrNameLst>
                                          <p:attrName>ppt_x</p:attrName>
                                        </p:attrNameLst>
                                      </p:cBhvr>
                                      <p:tavLst>
                                        <p:tav tm="0">
                                          <p:val>
                                            <p:strVal val="#ppt_x"/>
                                          </p:val>
                                        </p:tav>
                                        <p:tav tm="100000">
                                          <p:val>
                                            <p:strVal val="#ppt_x"/>
                                          </p:val>
                                        </p:tav>
                                      </p:tavLst>
                                    </p:anim>
                                    <p:anim calcmode="lin" valueType="num">
                                      <p:cBhvr>
                                        <p:cTn id="37" dur="1000" fill="hold"/>
                                        <p:tgtEl>
                                          <p:spTgt spid="34"/>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620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anim calcmode="lin" valueType="num">
                                      <p:cBhvr>
                                        <p:cTn id="41" dur="1000" fill="hold"/>
                                        <p:tgtEl>
                                          <p:spTgt spid="36"/>
                                        </p:tgtEl>
                                        <p:attrNameLst>
                                          <p:attrName>ppt_x</p:attrName>
                                        </p:attrNameLst>
                                      </p:cBhvr>
                                      <p:tavLst>
                                        <p:tav tm="0">
                                          <p:val>
                                            <p:strVal val="#ppt_x"/>
                                          </p:val>
                                        </p:tav>
                                        <p:tav tm="100000">
                                          <p:val>
                                            <p:strVal val="#ppt_x"/>
                                          </p:val>
                                        </p:tav>
                                      </p:tavLst>
                                    </p:anim>
                                    <p:anim calcmode="lin" valueType="num">
                                      <p:cBhvr>
                                        <p:cTn id="42" dur="1000" fill="hold"/>
                                        <p:tgtEl>
                                          <p:spTgt spid="36"/>
                                        </p:tgtEl>
                                        <p:attrNameLst>
                                          <p:attrName>ppt_y</p:attrName>
                                        </p:attrNameLst>
                                      </p:cBhvr>
                                      <p:tavLst>
                                        <p:tav tm="0">
                                          <p:val>
                                            <p:strVal val="#ppt_y+.1"/>
                                          </p:val>
                                        </p:tav>
                                        <p:tav tm="100000">
                                          <p:val>
                                            <p:strVal val="#ppt_y"/>
                                          </p:val>
                                        </p:tav>
                                      </p:tavLst>
                                    </p:anim>
                                  </p:childTnLst>
                                </p:cTn>
                              </p:par>
                              <p:par>
                                <p:cTn id="43" presetID="2" presetClass="entr" presetSubtype="8" fill="hold" nodeType="withEffect">
                                  <p:stCondLst>
                                    <p:cond delay="530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1900" fill="hold"/>
                                        <p:tgtEl>
                                          <p:spTgt spid="18"/>
                                        </p:tgtEl>
                                        <p:attrNameLst>
                                          <p:attrName>ppt_x</p:attrName>
                                        </p:attrNameLst>
                                      </p:cBhvr>
                                      <p:tavLst>
                                        <p:tav tm="0">
                                          <p:val>
                                            <p:strVal val="0-#ppt_w/2"/>
                                          </p:val>
                                        </p:tav>
                                        <p:tav tm="100000">
                                          <p:val>
                                            <p:strVal val="#ppt_x"/>
                                          </p:val>
                                        </p:tav>
                                      </p:tavLst>
                                    </p:anim>
                                    <p:anim calcmode="lin" valueType="num">
                                      <p:cBhvr additive="base">
                                        <p:cTn id="46" dur="1900" fill="hold"/>
                                        <p:tgtEl>
                                          <p:spTgt spid="18"/>
                                        </p:tgtEl>
                                        <p:attrNameLst>
                                          <p:attrName>ppt_y</p:attrName>
                                        </p:attrNameLst>
                                      </p:cBhvr>
                                      <p:tavLst>
                                        <p:tav tm="0">
                                          <p:val>
                                            <p:strVal val="#ppt_y"/>
                                          </p:val>
                                        </p:tav>
                                        <p:tav tm="100000">
                                          <p:val>
                                            <p:strVal val="#ppt_y"/>
                                          </p:val>
                                        </p:tav>
                                      </p:tavLst>
                                    </p:anim>
                                  </p:childTnLst>
                                </p:cTn>
                              </p:par>
                              <p:par>
                                <p:cTn id="47" presetID="32" presetClass="emph" presetSubtype="0" repeatCount="indefinite" fill="hold" nodeType="withEffect">
                                  <p:stCondLst>
                                    <p:cond delay="600"/>
                                  </p:stCondLst>
                                  <p:childTnLst>
                                    <p:animRot by="120000">
                                      <p:cBhvr>
                                        <p:cTn id="48" dur="100" fill="hold">
                                          <p:stCondLst>
                                            <p:cond delay="0"/>
                                          </p:stCondLst>
                                        </p:cTn>
                                        <p:tgtEl>
                                          <p:spTgt spid="28"/>
                                        </p:tgtEl>
                                        <p:attrNameLst>
                                          <p:attrName>r</p:attrName>
                                        </p:attrNameLst>
                                      </p:cBhvr>
                                    </p:animRot>
                                    <p:animRot by="-240000">
                                      <p:cBhvr>
                                        <p:cTn id="49" dur="200" fill="hold">
                                          <p:stCondLst>
                                            <p:cond delay="200"/>
                                          </p:stCondLst>
                                        </p:cTn>
                                        <p:tgtEl>
                                          <p:spTgt spid="28"/>
                                        </p:tgtEl>
                                        <p:attrNameLst>
                                          <p:attrName>r</p:attrName>
                                        </p:attrNameLst>
                                      </p:cBhvr>
                                    </p:animRot>
                                    <p:animRot by="240000">
                                      <p:cBhvr>
                                        <p:cTn id="50" dur="200" fill="hold">
                                          <p:stCondLst>
                                            <p:cond delay="400"/>
                                          </p:stCondLst>
                                        </p:cTn>
                                        <p:tgtEl>
                                          <p:spTgt spid="28"/>
                                        </p:tgtEl>
                                        <p:attrNameLst>
                                          <p:attrName>r</p:attrName>
                                        </p:attrNameLst>
                                      </p:cBhvr>
                                    </p:animRot>
                                    <p:animRot by="-240000">
                                      <p:cBhvr>
                                        <p:cTn id="51" dur="200" fill="hold">
                                          <p:stCondLst>
                                            <p:cond delay="600"/>
                                          </p:stCondLst>
                                        </p:cTn>
                                        <p:tgtEl>
                                          <p:spTgt spid="28"/>
                                        </p:tgtEl>
                                        <p:attrNameLst>
                                          <p:attrName>r</p:attrName>
                                        </p:attrNameLst>
                                      </p:cBhvr>
                                    </p:animRot>
                                    <p:animRot by="120000">
                                      <p:cBhvr>
                                        <p:cTn id="52" dur="200" fill="hold">
                                          <p:stCondLst>
                                            <p:cond delay="800"/>
                                          </p:stCondLst>
                                        </p:cTn>
                                        <p:tgtEl>
                                          <p:spTgt spid="28"/>
                                        </p:tgtEl>
                                        <p:attrNameLst>
                                          <p:attrName>r</p:attrName>
                                        </p:attrNameLst>
                                      </p:cBhvr>
                                    </p:animRot>
                                  </p:childTnLst>
                                </p:cTn>
                              </p:par>
                              <p:par>
                                <p:cTn id="53" presetID="10" presetClass="entr" presetSubtype="0" fill="hold" nodeType="withEffect">
                                  <p:stCondLst>
                                    <p:cond delay="190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8" presetClass="emph" presetSubtype="0" repeatCount="indefinite" fill="hold" nodeType="withEffect">
                                  <p:stCondLst>
                                    <p:cond delay="2300"/>
                                  </p:stCondLst>
                                  <p:childTnLst>
                                    <p:animRot by="21600000">
                                      <p:cBhvr>
                                        <p:cTn id="57" dur="2700" fill="hold"/>
                                        <p:tgtEl>
                                          <p:spTgt spid="26"/>
                                        </p:tgtEl>
                                        <p:attrNameLst>
                                          <p:attrName>r</p:attrName>
                                        </p:attrNameLst>
                                      </p:cBhvr>
                                    </p:animRot>
                                  </p:childTnLst>
                                </p:cTn>
                              </p:par>
                              <p:par>
                                <p:cTn id="58" presetID="10" presetClass="entr" presetSubtype="0" fill="hold" nodeType="withEffect">
                                  <p:stCondLst>
                                    <p:cond delay="190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par>
                                <p:cTn id="61" presetID="8" presetClass="emph" presetSubtype="0" repeatCount="indefinite" fill="hold" nodeType="withEffect">
                                  <p:stCondLst>
                                    <p:cond delay="2300"/>
                                  </p:stCondLst>
                                  <p:childTnLst>
                                    <p:animRot by="21600000">
                                      <p:cBhvr>
                                        <p:cTn id="62" dur="2000" fill="hold"/>
                                        <p:tgtEl>
                                          <p:spTgt spid="55"/>
                                        </p:tgtEl>
                                        <p:attrNameLst>
                                          <p:attrName>r</p:attrName>
                                        </p:attrNameLst>
                                      </p:cBhvr>
                                    </p:animRot>
                                  </p:childTnLst>
                                </p:cTn>
                              </p:par>
                              <p:par>
                                <p:cTn id="63" presetID="2" presetClass="entr" presetSubtype="2" fill="hold" nodeType="withEffect">
                                  <p:stCondLst>
                                    <p:cond delay="620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1000" fill="hold"/>
                                        <p:tgtEl>
                                          <p:spTgt spid="22"/>
                                        </p:tgtEl>
                                        <p:attrNameLst>
                                          <p:attrName>ppt_x</p:attrName>
                                        </p:attrNameLst>
                                      </p:cBhvr>
                                      <p:tavLst>
                                        <p:tav tm="0">
                                          <p:val>
                                            <p:strVal val="1+#ppt_w/2"/>
                                          </p:val>
                                        </p:tav>
                                        <p:tav tm="100000">
                                          <p:val>
                                            <p:strVal val="#ppt_x"/>
                                          </p:val>
                                        </p:tav>
                                      </p:tavLst>
                                    </p:anim>
                                    <p:anim calcmode="lin" valueType="num">
                                      <p:cBhvr additive="base">
                                        <p:cTn id="66" dur="1000" fill="hold"/>
                                        <p:tgtEl>
                                          <p:spTgt spid="22"/>
                                        </p:tgtEl>
                                        <p:attrNameLst>
                                          <p:attrName>ppt_y</p:attrName>
                                        </p:attrNameLst>
                                      </p:cBhvr>
                                      <p:tavLst>
                                        <p:tav tm="0">
                                          <p:val>
                                            <p:strVal val="#ppt_y"/>
                                          </p:val>
                                        </p:tav>
                                        <p:tav tm="100000">
                                          <p:val>
                                            <p:strVal val="#ppt_y"/>
                                          </p:val>
                                        </p:tav>
                                      </p:tavLst>
                                    </p:anim>
                                  </p:childTnLst>
                                </p:cTn>
                              </p:par>
                              <p:par>
                                <p:cTn id="67" presetID="10" presetClass="entr" presetSubtype="0" fill="hold" nodeType="withEffect">
                                  <p:stCondLst>
                                    <p:cond delay="130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2000"/>
                                        <p:tgtEl>
                                          <p:spTgt spid="12"/>
                                        </p:tgtEl>
                                      </p:cBhvr>
                                    </p:animEffect>
                                  </p:childTnLst>
                                </p:cTn>
                              </p:par>
                              <p:par>
                                <p:cTn id="70" presetID="63" presetClass="path" presetSubtype="0" repeatCount="indefinite" autoRev="1" fill="hold" nodeType="withEffect">
                                  <p:stCondLst>
                                    <p:cond delay="1400"/>
                                  </p:stCondLst>
                                  <p:childTnLst>
                                    <p:animMotion origin="layout" path="M -2.08333E-6 2.22222E-6 L 0.09753 2.22222E-6 " pathEditMode="relative" rAng="0" ptsTypes="AA">
                                      <p:cBhvr>
                                        <p:cTn id="71"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7" name="组合 16"/>
          <p:cNvGrpSpPr/>
          <p:nvPr/>
        </p:nvGrpSpPr>
        <p:grpSpPr>
          <a:xfrm>
            <a:off x="2925940" y="321266"/>
            <a:ext cx="6814538" cy="3843324"/>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grpSp>
        <p:sp>
          <p:nvSpPr>
            <p:cNvPr id="20" name="文本框 19"/>
            <p:cNvSpPr txBox="1"/>
            <p:nvPr/>
          </p:nvSpPr>
          <p:spPr>
            <a:xfrm>
              <a:off x="3089307" y="1605441"/>
              <a:ext cx="766606" cy="563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mn-cs"/>
                  <a:sym typeface="+mn-lt"/>
                </a:rPr>
                <a:t>01</a:t>
              </a:r>
              <a:endParaRPr kumimoji="0" lang="zh-CN" altLang="en-US"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mn-cs"/>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3" y="1023890"/>
            <a:ext cx="1480533" cy="628650"/>
          </a:xfrm>
          <a:prstGeom prst="rect">
            <a:avLst/>
          </a:prstGeom>
        </p:spPr>
      </p:pic>
      <p:sp>
        <p:nvSpPr>
          <p:cNvPr id="2" name="Rectangle 1"/>
          <p:cNvSpPr/>
          <p:nvPr/>
        </p:nvSpPr>
        <p:spPr>
          <a:xfrm>
            <a:off x="2938742" y="2544955"/>
            <a:ext cx="692808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rgbClr val="E53238"/>
                </a:solidFill>
                <a:effectLst>
                  <a:outerShdw blurRad="38100" dist="25400" dir="5400000" algn="ctr" rotWithShape="0">
                    <a:srgbClr val="6E747A">
                      <a:alpha val="43000"/>
                    </a:srgbClr>
                  </a:outerShdw>
                </a:effectLst>
                <a:uLnTx/>
                <a:uFillTx/>
                <a:latin typeface="Times New Roman" pitchFamily="18" charset="0"/>
                <a:ea typeface="微软雅黑"/>
                <a:cs typeface="Times New Roman" pitchFamily="18" charset="0"/>
              </a:rPr>
              <a:t>KHỞI ĐỘNG</a:t>
            </a:r>
            <a:endParaRPr kumimoji="0" lang="en-US" sz="4800" b="1" i="0" u="none" strike="noStrike" kern="1200" cap="none" spc="0" normalizeH="0" baseline="0" noProof="0" dirty="0">
              <a:ln w="0"/>
              <a:solidFill>
                <a:srgbClr val="E53238"/>
              </a:solidFill>
              <a:effectLst>
                <a:outerShdw blurRad="38100" dist="25400" dir="5400000" algn="ctr" rotWithShape="0">
                  <a:srgbClr val="6E747A">
                    <a:alpha val="43000"/>
                  </a:srgbClr>
                </a:outerShdw>
              </a:effectLst>
              <a:uLnTx/>
              <a:uFillTx/>
              <a:latin typeface="Times New Roman" pitchFamily="18" charset="0"/>
              <a:ea typeface="微软雅黑"/>
              <a:cs typeface="Times New Roman"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000" y="1579810"/>
            <a:ext cx="4772516" cy="4772516"/>
          </a:xfrm>
          <a:prstGeom prst="rect">
            <a:avLst/>
          </a:prstGeom>
        </p:spPr>
      </p:pic>
      <p:sp>
        <p:nvSpPr>
          <p:cNvPr id="3" name="Rectangle 2"/>
          <p:cNvSpPr/>
          <p:nvPr/>
        </p:nvSpPr>
        <p:spPr>
          <a:xfrm>
            <a:off x="420535" y="192481"/>
            <a:ext cx="4418197"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0"/>
                <a:solidFill>
                  <a:srgbClr val="E53238"/>
                </a:solidFill>
                <a:effectLst>
                  <a:outerShdw blurRad="38100" dist="25400" dir="5400000" algn="ctr" rotWithShape="0">
                    <a:srgbClr val="6E747A">
                      <a:alpha val="43000"/>
                    </a:srgbClr>
                  </a:outerShdw>
                </a:effectLst>
                <a:uLnTx/>
                <a:uFillTx/>
                <a:latin typeface="Times New Roman" pitchFamily="18" charset="0"/>
                <a:ea typeface="微软雅黑"/>
                <a:cs typeface="Times New Roman" pitchFamily="18" charset="0"/>
              </a:rPr>
              <a:t>Đố</a:t>
            </a:r>
            <a:r>
              <a:rPr kumimoji="0" lang="en-US" sz="4000" b="1" i="0" u="none" strike="noStrike" kern="0" cap="none" spc="0" normalizeH="0" baseline="0" noProof="0" dirty="0">
                <a:ln w="0"/>
                <a:solidFill>
                  <a:srgbClr val="E53238"/>
                </a:solidFill>
                <a:effectLst>
                  <a:outerShdw blurRad="38100" dist="25400" dir="5400000" algn="ctr" rotWithShape="0">
                    <a:srgbClr val="6E747A">
                      <a:alpha val="43000"/>
                    </a:srgbClr>
                  </a:outerShdw>
                </a:effectLst>
                <a:uLnTx/>
                <a:uFillTx/>
                <a:latin typeface="Times New Roman" pitchFamily="18" charset="0"/>
                <a:ea typeface="微软雅黑"/>
                <a:cs typeface="Times New Roman" pitchFamily="18" charset="0"/>
              </a:rPr>
              <a:t> </a:t>
            </a:r>
            <a:r>
              <a:rPr kumimoji="0" lang="en-US" sz="4000" b="1" i="0" u="none" strike="noStrike" kern="0" cap="none" spc="0" normalizeH="0" baseline="0" noProof="0" dirty="0" err="1">
                <a:ln w="0"/>
                <a:solidFill>
                  <a:srgbClr val="E53238"/>
                </a:solidFill>
                <a:effectLst>
                  <a:outerShdw blurRad="38100" dist="25400" dir="5400000" algn="ctr" rotWithShape="0">
                    <a:srgbClr val="6E747A">
                      <a:alpha val="43000"/>
                    </a:srgbClr>
                  </a:outerShdw>
                </a:effectLst>
                <a:uLnTx/>
                <a:uFillTx/>
                <a:latin typeface="Times New Roman" pitchFamily="18" charset="0"/>
                <a:ea typeface="微软雅黑"/>
                <a:cs typeface="Times New Roman" pitchFamily="18" charset="0"/>
              </a:rPr>
              <a:t>vui</a:t>
            </a:r>
            <a:r>
              <a:rPr kumimoji="0" lang="en-US" sz="4000" b="1" i="0" u="none" strike="noStrike" kern="0" cap="none" spc="0" normalizeH="0" baseline="0" noProof="0" dirty="0">
                <a:ln w="0"/>
                <a:solidFill>
                  <a:srgbClr val="E53238"/>
                </a:solidFill>
                <a:effectLst>
                  <a:outerShdw blurRad="38100" dist="25400" dir="5400000" algn="ctr" rotWithShape="0">
                    <a:srgbClr val="6E747A">
                      <a:alpha val="43000"/>
                    </a:srgbClr>
                  </a:outerShdw>
                </a:effectLst>
                <a:uLnTx/>
                <a:uFillTx/>
                <a:latin typeface="Times New Roman" pitchFamily="18" charset="0"/>
                <a:ea typeface="微软雅黑"/>
                <a:cs typeface="Times New Roman" pitchFamily="18" charset="0"/>
              </a:rPr>
              <a:t> </a:t>
            </a:r>
            <a:r>
              <a:rPr kumimoji="0" lang="en-US" sz="4000" b="1" i="0" u="none" strike="noStrike" kern="0" cap="none" spc="0" normalizeH="0" baseline="0" noProof="0" dirty="0" err="1">
                <a:ln w="0"/>
                <a:solidFill>
                  <a:srgbClr val="E53238"/>
                </a:solidFill>
                <a:effectLst>
                  <a:outerShdw blurRad="38100" dist="25400" dir="5400000" algn="ctr" rotWithShape="0">
                    <a:srgbClr val="6E747A">
                      <a:alpha val="43000"/>
                    </a:srgbClr>
                  </a:outerShdw>
                </a:effectLst>
                <a:uLnTx/>
                <a:uFillTx/>
                <a:latin typeface="Times New Roman" pitchFamily="18" charset="0"/>
                <a:ea typeface="微软雅黑"/>
                <a:cs typeface="Times New Roman" pitchFamily="18" charset="0"/>
              </a:rPr>
              <a:t>nghề</a:t>
            </a:r>
            <a:r>
              <a:rPr kumimoji="0" lang="en-US" sz="4000" b="1" i="0" u="none" strike="noStrike" kern="0" cap="none" spc="0" normalizeH="0" baseline="0" noProof="0" dirty="0">
                <a:ln w="0"/>
                <a:solidFill>
                  <a:srgbClr val="E53238"/>
                </a:solidFill>
                <a:effectLst>
                  <a:outerShdw blurRad="38100" dist="25400" dir="5400000" algn="ctr" rotWithShape="0">
                    <a:srgbClr val="6E747A">
                      <a:alpha val="43000"/>
                    </a:srgbClr>
                  </a:outerShdw>
                </a:effectLst>
                <a:uLnTx/>
                <a:uFillTx/>
                <a:latin typeface="Times New Roman" pitchFamily="18" charset="0"/>
                <a:ea typeface="微软雅黑"/>
                <a:cs typeface="Times New Roman" pitchFamily="18" charset="0"/>
              </a:rPr>
              <a:t> </a:t>
            </a:r>
            <a:r>
              <a:rPr kumimoji="0" lang="en-US" sz="4000" b="1" i="0" u="none" strike="noStrike" kern="0" cap="none" spc="0" normalizeH="0" baseline="0" noProof="0" dirty="0" err="1">
                <a:ln w="0"/>
                <a:solidFill>
                  <a:srgbClr val="E53238"/>
                </a:solidFill>
                <a:effectLst>
                  <a:outerShdw blurRad="38100" dist="25400" dir="5400000" algn="ctr" rotWithShape="0">
                    <a:srgbClr val="6E747A">
                      <a:alpha val="43000"/>
                    </a:srgbClr>
                  </a:outerShdw>
                </a:effectLst>
                <a:uLnTx/>
                <a:uFillTx/>
                <a:latin typeface="Times New Roman" pitchFamily="18" charset="0"/>
                <a:ea typeface="微软雅黑"/>
                <a:cs typeface="Times New Roman" pitchFamily="18" charset="0"/>
              </a:rPr>
              <a:t>nghiệp</a:t>
            </a:r>
            <a:endParaRPr kumimoji="0" lang="en-US" sz="14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pic>
        <p:nvPicPr>
          <p:cNvPr id="5" name="Picture 4">
            <a:extLst>
              <a:ext uri="{FF2B5EF4-FFF2-40B4-BE49-F238E27FC236}">
                <a16:creationId xmlns:a16="http://schemas.microsoft.com/office/drawing/2014/main" id="{D4181970-B69E-42A1-8ADE-FDFC16CE7D9C}"/>
              </a:ext>
            </a:extLst>
          </p:cNvPr>
          <p:cNvPicPr>
            <a:picLocks noChangeAspect="1"/>
          </p:cNvPicPr>
          <p:nvPr/>
        </p:nvPicPr>
        <p:blipFill>
          <a:blip r:embed="rId3"/>
          <a:stretch>
            <a:fillRect/>
          </a:stretch>
        </p:blipFill>
        <p:spPr>
          <a:xfrm>
            <a:off x="4722516" y="1104861"/>
            <a:ext cx="6877060" cy="3535764"/>
          </a:xfrm>
          <a:prstGeom prst="rect">
            <a:avLst/>
          </a:prstGeom>
        </p:spPr>
      </p:pic>
    </p:spTree>
    <p:extLst>
      <p:ext uri="{BB962C8B-B14F-4D97-AF65-F5344CB8AC3E}">
        <p14:creationId xmlns:p14="http://schemas.microsoft.com/office/powerpoint/2010/main" val="3115744613"/>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7" name="组合 16"/>
          <p:cNvGrpSpPr/>
          <p:nvPr/>
        </p:nvGrpSpPr>
        <p:grpSpPr>
          <a:xfrm>
            <a:off x="2688731" y="321266"/>
            <a:ext cx="6814538" cy="3407541"/>
            <a:chOff x="1121089" y="846927"/>
            <a:chExt cx="4590879" cy="2080876"/>
          </a:xfrm>
        </p:grpSpPr>
        <p:grpSp>
          <p:nvGrpSpPr>
            <p:cNvPr id="19" name="组合 18"/>
            <p:cNvGrpSpPr/>
            <p:nvPr/>
          </p:nvGrpSpPr>
          <p:grpSpPr>
            <a:xfrm>
              <a:off x="1121089" y="846927"/>
              <a:ext cx="4590879" cy="2080876"/>
              <a:chOff x="1130922" y="1112398"/>
              <a:chExt cx="4590879" cy="2080876"/>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488111"/>
                <a:ext cx="4590879" cy="70516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grpSp>
        <p:sp>
          <p:nvSpPr>
            <p:cNvPr id="20" name="文本框 19"/>
            <p:cNvSpPr txBox="1"/>
            <p:nvPr/>
          </p:nvSpPr>
          <p:spPr>
            <a:xfrm>
              <a:off x="3089307" y="1655413"/>
              <a:ext cx="828216" cy="563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mn-cs"/>
                  <a:sym typeface="+mn-lt"/>
                </a:rPr>
                <a:t>02</a:t>
              </a:r>
              <a:endParaRPr kumimoji="0" lang="zh-CN" altLang="en-US"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mn-cs"/>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3" y="1023890"/>
            <a:ext cx="1480533" cy="628650"/>
          </a:xfrm>
          <a:prstGeom prst="rect">
            <a:avLst/>
          </a:prstGeom>
        </p:spPr>
      </p:pic>
      <p:sp>
        <p:nvSpPr>
          <p:cNvPr id="2" name="Rectangle 1"/>
          <p:cNvSpPr/>
          <p:nvPr/>
        </p:nvSpPr>
        <p:spPr>
          <a:xfrm>
            <a:off x="2631960" y="2748222"/>
            <a:ext cx="692808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rgbClr val="E53238"/>
                </a:solidFill>
                <a:effectLst>
                  <a:outerShdw blurRad="38100" dist="25400" dir="5400000" algn="ctr" rotWithShape="0">
                    <a:srgbClr val="6E747A">
                      <a:alpha val="43000"/>
                    </a:srgbClr>
                  </a:outerShdw>
                </a:effectLst>
                <a:uLnTx/>
                <a:uFillTx/>
                <a:latin typeface="Times New Roman" pitchFamily="18" charset="0"/>
                <a:ea typeface="微软雅黑"/>
                <a:cs typeface="Times New Roman" pitchFamily="18" charset="0"/>
              </a:rPr>
              <a:t>Kiến tạo tri thức mới</a:t>
            </a:r>
            <a:endParaRPr kumimoji="0" lang="en-US" sz="4800" b="1" i="0" u="none" strike="noStrike" kern="1200" cap="none" spc="0" normalizeH="0" baseline="0" noProof="0" dirty="0">
              <a:ln w="0"/>
              <a:solidFill>
                <a:srgbClr val="E53238"/>
              </a:solidFill>
              <a:effectLst>
                <a:outerShdw blurRad="38100" dist="25400" dir="5400000" algn="ctr" rotWithShape="0">
                  <a:srgbClr val="6E747A">
                    <a:alpha val="43000"/>
                  </a:srgbClr>
                </a:outerShdw>
              </a:effectLst>
              <a:uLnTx/>
              <a:uFillTx/>
              <a:latin typeface="Times New Roman" pitchFamily="18" charset="0"/>
              <a:ea typeface="微软雅黑"/>
              <a:cs typeface="Times New Roman" pitchFamily="18" charset="0"/>
            </a:endParaRPr>
          </a:p>
        </p:txBody>
      </p:sp>
    </p:spTree>
    <p:extLst>
      <p:ext uri="{BB962C8B-B14F-4D97-AF65-F5344CB8AC3E}">
        <p14:creationId xmlns:p14="http://schemas.microsoft.com/office/powerpoint/2010/main" val="22331934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p:cNvSpPr/>
          <p:nvPr/>
        </p:nvSpPr>
        <p:spPr>
          <a:xfrm>
            <a:off x="583127" y="198524"/>
            <a:ext cx="11259103" cy="814443"/>
          </a:xfrm>
          <a:prstGeom prst="wedgeRoundRectCallout">
            <a:avLst>
              <a:gd name="adj1" fmla="val -40635"/>
              <a:gd name="adj2" fmla="val 86928"/>
              <a:gd name="adj3" fmla="val 16667"/>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E6F7FF">
                    <a:lumMod val="25000"/>
                  </a:srgbClr>
                </a:solidFill>
                <a:effectLst/>
                <a:uLnTx/>
                <a:uFillTx/>
                <a:latin typeface="+mj-lt"/>
                <a:ea typeface="+mn-ea"/>
                <a:cs typeface="+mn-cs"/>
              </a:rPr>
              <a:t>Nêu tên nghề nghiệp và đóng góp của người lao động trong tranh</a:t>
            </a:r>
            <a:endParaRPr kumimoji="0" lang="en-US" sz="2800" b="1" i="0" u="none" strike="noStrike" kern="1200" cap="none" spc="0" normalizeH="0" baseline="0" noProof="0" dirty="0">
              <a:ln>
                <a:noFill/>
              </a:ln>
              <a:solidFill>
                <a:srgbClr val="E6F7FF">
                  <a:lumMod val="25000"/>
                </a:srgbClr>
              </a:solidFill>
              <a:effectLst/>
              <a:uLnTx/>
              <a:uFillTx/>
              <a:latin typeface="+mj-lt"/>
              <a:ea typeface="+mn-ea"/>
              <a:cs typeface="+mn-cs"/>
            </a:endParaRPr>
          </a:p>
        </p:txBody>
      </p:sp>
      <p:pic>
        <p:nvPicPr>
          <p:cNvPr id="3" name="Picture 2">
            <a:extLst>
              <a:ext uri="{FF2B5EF4-FFF2-40B4-BE49-F238E27FC236}">
                <a16:creationId xmlns:a16="http://schemas.microsoft.com/office/drawing/2014/main" id="{FA9DEC61-A089-4409-B8A9-0F8BA2A441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4487" y="1417397"/>
            <a:ext cx="2533560" cy="1838133"/>
          </a:xfrm>
          <a:prstGeom prst="rect">
            <a:avLst/>
          </a:prstGeom>
        </p:spPr>
      </p:pic>
      <p:pic>
        <p:nvPicPr>
          <p:cNvPr id="5" name="Picture 4">
            <a:extLst>
              <a:ext uri="{FF2B5EF4-FFF2-40B4-BE49-F238E27FC236}">
                <a16:creationId xmlns:a16="http://schemas.microsoft.com/office/drawing/2014/main" id="{84F84CC4-0428-4CA1-93C7-9A28BBDA8C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8443" y="1407702"/>
            <a:ext cx="2546532" cy="1845313"/>
          </a:xfrm>
          <a:prstGeom prst="rect">
            <a:avLst/>
          </a:prstGeom>
        </p:spPr>
      </p:pic>
      <p:pic>
        <p:nvPicPr>
          <p:cNvPr id="7" name="Picture 6">
            <a:extLst>
              <a:ext uri="{FF2B5EF4-FFF2-40B4-BE49-F238E27FC236}">
                <a16:creationId xmlns:a16="http://schemas.microsoft.com/office/drawing/2014/main" id="{4DF52291-F8C2-4C93-B20D-54DCEDA32E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3954" y="1343072"/>
            <a:ext cx="2764771" cy="1970146"/>
          </a:xfrm>
          <a:prstGeom prst="rect">
            <a:avLst/>
          </a:prstGeom>
        </p:spPr>
      </p:pic>
      <p:pic>
        <p:nvPicPr>
          <p:cNvPr id="9" name="Picture 8">
            <a:extLst>
              <a:ext uri="{FF2B5EF4-FFF2-40B4-BE49-F238E27FC236}">
                <a16:creationId xmlns:a16="http://schemas.microsoft.com/office/drawing/2014/main" id="{99006595-C1FD-4280-8EAA-A2EF752184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095" y="3429000"/>
            <a:ext cx="2777906" cy="1970146"/>
          </a:xfrm>
          <a:prstGeom prst="rect">
            <a:avLst/>
          </a:prstGeom>
        </p:spPr>
      </p:pic>
      <p:pic>
        <p:nvPicPr>
          <p:cNvPr id="11" name="Picture 10">
            <a:extLst>
              <a:ext uri="{FF2B5EF4-FFF2-40B4-BE49-F238E27FC236}">
                <a16:creationId xmlns:a16="http://schemas.microsoft.com/office/drawing/2014/main" id="{9348E983-D80C-4BEB-B14A-CBB754E220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2622" y="3401862"/>
            <a:ext cx="2778174" cy="1993904"/>
          </a:xfrm>
          <a:prstGeom prst="rect">
            <a:avLst/>
          </a:prstGeom>
        </p:spPr>
      </p:pic>
      <p:pic>
        <p:nvPicPr>
          <p:cNvPr id="13" name="Picture 12">
            <a:extLst>
              <a:ext uri="{FF2B5EF4-FFF2-40B4-BE49-F238E27FC236}">
                <a16:creationId xmlns:a16="http://schemas.microsoft.com/office/drawing/2014/main" id="{8ECBF48C-608A-4DB9-B8A6-8FFCD13599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38591" y="3401862"/>
            <a:ext cx="2779314" cy="2009142"/>
          </a:xfrm>
          <a:prstGeom prst="rect">
            <a:avLst/>
          </a:prstGeom>
        </p:spPr>
      </p:pic>
    </p:spTree>
    <p:extLst>
      <p:ext uri="{BB962C8B-B14F-4D97-AF65-F5344CB8AC3E}">
        <p14:creationId xmlns:p14="http://schemas.microsoft.com/office/powerpoint/2010/main" val="4160569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34" y="0"/>
            <a:ext cx="3622206" cy="1957291"/>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89616" y="3581683"/>
            <a:ext cx="1195268" cy="1122531"/>
          </a:xfrm>
          <a:prstGeom prst="rect">
            <a:avLst/>
          </a:prstGeom>
        </p:spPr>
      </p:pic>
      <p:sp>
        <p:nvSpPr>
          <p:cNvPr id="6" name="Rounded Rectangle 5"/>
          <p:cNvSpPr/>
          <p:nvPr/>
        </p:nvSpPr>
        <p:spPr>
          <a:xfrm>
            <a:off x="606876" y="563997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1</a:t>
            </a:r>
          </a:p>
        </p:txBody>
      </p:sp>
      <p:pic>
        <p:nvPicPr>
          <p:cNvPr id="7" name="Picture 6"/>
          <p:cNvPicPr>
            <a:picLocks noChangeAspect="1"/>
          </p:cNvPicPr>
          <p:nvPr/>
        </p:nvPicPr>
        <p:blipFill rotWithShape="1">
          <a:blip r:embed="rId6">
            <a:extLst>
              <a:ext uri="{BEBA8EAE-BF5A-486C-A8C5-ECC9F3942E4B}">
                <a14:imgProps xmlns:a14="http://schemas.microsoft.com/office/drawing/2010/main">
                  <a14:imgLayer r:embed="rId7">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309576" y="2655905"/>
            <a:ext cx="1472564" cy="2065679"/>
          </a:xfrm>
          <a:prstGeom prst="rect">
            <a:avLst/>
          </a:prstGeom>
        </p:spPr>
      </p:pic>
      <p:pic>
        <p:nvPicPr>
          <p:cNvPr id="8" name="Picture 7">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43651" y="4591702"/>
            <a:ext cx="1362754" cy="993231"/>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338804" y="3581682"/>
            <a:ext cx="1195268" cy="1122531"/>
          </a:xfrm>
          <a:prstGeom prst="rect">
            <a:avLst/>
          </a:prstGeom>
        </p:spPr>
      </p:pic>
      <p:sp>
        <p:nvSpPr>
          <p:cNvPr id="10" name="Rounded Rectangle 9"/>
          <p:cNvSpPr/>
          <p:nvPr/>
        </p:nvSpPr>
        <p:spPr>
          <a:xfrm>
            <a:off x="2605088" y="5635168"/>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2</a:t>
            </a:r>
          </a:p>
        </p:txBody>
      </p:sp>
      <p:pic>
        <p:nvPicPr>
          <p:cNvPr id="11" name="Picture 10"/>
          <p:cNvPicPr>
            <a:picLocks noChangeAspect="1"/>
          </p:cNvPicPr>
          <p:nvPr/>
        </p:nvPicPr>
        <p:blipFill rotWithShape="1">
          <a:blip r:embed="rId11">
            <a:extLst>
              <a:ext uri="{BEBA8EAE-BF5A-486C-A8C5-ECC9F3942E4B}">
                <a14:imgProps xmlns:a14="http://schemas.microsoft.com/office/drawing/2010/main">
                  <a14:imgLayer r:embed="rId12">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2213934" y="2492266"/>
            <a:ext cx="1445007" cy="2352336"/>
          </a:xfrm>
          <a:prstGeom prst="rect">
            <a:avLst/>
          </a:prstGeom>
        </p:spPr>
      </p:pic>
      <p:pic>
        <p:nvPicPr>
          <p:cNvPr id="12" name="Picture 11">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7">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2071306" y="4626427"/>
            <a:ext cx="1730264" cy="986971"/>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6422997" y="3640355"/>
            <a:ext cx="1195268" cy="1122531"/>
          </a:xfrm>
          <a:prstGeom prst="rect">
            <a:avLst/>
          </a:prstGeom>
        </p:spPr>
      </p:pic>
      <p:sp>
        <p:nvSpPr>
          <p:cNvPr id="14" name="Rounded Rectangle 13"/>
          <p:cNvSpPr/>
          <p:nvPr/>
        </p:nvSpPr>
        <p:spPr>
          <a:xfrm>
            <a:off x="6692525" y="564360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4</a:t>
            </a:r>
          </a:p>
        </p:txBody>
      </p:sp>
      <p:pic>
        <p:nvPicPr>
          <p:cNvPr id="15" name="Picture 14"/>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6358371" y="2492266"/>
            <a:ext cx="1350886" cy="2357757"/>
          </a:xfrm>
          <a:prstGeom prst="rect">
            <a:avLst/>
          </a:prstGeom>
        </p:spPr>
      </p:pic>
      <p:pic>
        <p:nvPicPr>
          <p:cNvPr id="16" name="Picture 15">
            <a:hlinkClick r:id="rId17" action="ppaction://hlinksldjump"/>
          </p:cNvPr>
          <p:cNvPicPr>
            <a:picLocks noChangeAspect="1"/>
          </p:cNvPicPr>
          <p:nvPr/>
        </p:nvPicPr>
        <p:blipFill rotWithShape="1">
          <a:blip r:embed="rId18">
            <a:extLst>
              <a:ext uri="{BEBA8EAE-BF5A-486C-A8C5-ECC9F3942E4B}">
                <a14:imgProps xmlns:a14="http://schemas.microsoft.com/office/drawing/2010/main">
                  <a14:imgLayer r:embed="rId7">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6328059" y="4645187"/>
            <a:ext cx="1328786" cy="998420"/>
          </a:xfrm>
          <a:prstGeom prst="rect">
            <a:avLst/>
          </a:prstGeom>
        </p:spPr>
      </p:pic>
      <p:pic>
        <p:nvPicPr>
          <p:cNvPr id="17" name="Picture 1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4373083" y="3586485"/>
            <a:ext cx="1195268" cy="1122531"/>
          </a:xfrm>
          <a:prstGeom prst="rect">
            <a:avLst/>
          </a:prstGeom>
        </p:spPr>
      </p:pic>
      <p:sp>
        <p:nvSpPr>
          <p:cNvPr id="18" name="Rounded Rectangle 17"/>
          <p:cNvSpPr/>
          <p:nvPr/>
        </p:nvSpPr>
        <p:spPr>
          <a:xfrm>
            <a:off x="4694313" y="5672071"/>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3</a:t>
            </a:r>
          </a:p>
        </p:txBody>
      </p:sp>
      <p:pic>
        <p:nvPicPr>
          <p:cNvPr id="19" name="Picture 18"/>
          <p:cNvPicPr>
            <a:picLocks noChangeAspect="1"/>
          </p:cNvPicPr>
          <p:nvPr/>
        </p:nvPicPr>
        <p:blipFill rotWithShape="1">
          <a:blip r:embed="rId19">
            <a:extLst>
              <a:ext uri="{BEBA8EAE-BF5A-486C-A8C5-ECC9F3942E4B}">
                <a14:imgProps xmlns:a14="http://schemas.microsoft.com/office/drawing/2010/main">
                  <a14:imgLayer r:embed="rId12">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4210761" y="2167597"/>
            <a:ext cx="1673944" cy="2569884"/>
          </a:xfrm>
          <a:prstGeom prst="rect">
            <a:avLst/>
          </a:prstGeom>
        </p:spPr>
      </p:pic>
      <p:pic>
        <p:nvPicPr>
          <p:cNvPr id="20" name="Picture 19">
            <a:hlinkClick r:id="rId20" action="ppaction://hlinksldjump"/>
          </p:cNvPr>
          <p:cNvPicPr>
            <a:picLocks noChangeAspect="1"/>
          </p:cNvPicPr>
          <p:nvPr/>
        </p:nvPicPr>
        <p:blipFill rotWithShape="1">
          <a:blip r:embed="rId21">
            <a:extLst>
              <a:ext uri="{BEBA8EAE-BF5A-486C-A8C5-ECC9F3942E4B}">
                <a14:imgProps xmlns:a14="http://schemas.microsoft.com/office/drawing/2010/main">
                  <a14:imgLayer r:embed="rId7">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4297234" y="4535371"/>
            <a:ext cx="1454769" cy="1054364"/>
          </a:xfrm>
          <a:prstGeom prst="rect">
            <a:avLst/>
          </a:prstGeom>
        </p:spPr>
      </p:pic>
      <p:pic>
        <p:nvPicPr>
          <p:cNvPr id="21" name="Picture 2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8484721" y="3611943"/>
            <a:ext cx="1195268" cy="1122531"/>
          </a:xfrm>
          <a:prstGeom prst="rect">
            <a:avLst/>
          </a:prstGeom>
        </p:spPr>
      </p:pic>
      <p:sp>
        <p:nvSpPr>
          <p:cNvPr id="22" name="Rounded Rectangle 21"/>
          <p:cNvSpPr/>
          <p:nvPr/>
        </p:nvSpPr>
        <p:spPr>
          <a:xfrm>
            <a:off x="8751005" y="5672071"/>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5</a:t>
            </a:r>
          </a:p>
        </p:txBody>
      </p:sp>
      <p:pic>
        <p:nvPicPr>
          <p:cNvPr id="23" name="Picture 22"/>
          <p:cNvPicPr>
            <a:picLocks noChangeAspect="1"/>
          </p:cNvPicPr>
          <p:nvPr/>
        </p:nvPicPr>
        <p:blipFill rotWithShape="1">
          <a:blip r:embed="rId22">
            <a:extLst>
              <a:ext uri="{BEBA8EAE-BF5A-486C-A8C5-ECC9F3942E4B}">
                <a14:imgProps xmlns:a14="http://schemas.microsoft.com/office/drawing/2010/main">
                  <a14:imgLayer r:embed="rId7">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8512953" y="2882900"/>
            <a:ext cx="1289185" cy="1880039"/>
          </a:xfrm>
          <a:prstGeom prst="rect">
            <a:avLst/>
          </a:prstGeom>
        </p:spPr>
      </p:pic>
      <p:pic>
        <p:nvPicPr>
          <p:cNvPr id="24" name="Picture 23">
            <a:hlinkClick r:id="rId23" action="ppaction://hlinksldjump"/>
          </p:cNvPr>
          <p:cNvPicPr>
            <a:picLocks noChangeAspect="1"/>
          </p:cNvPicPr>
          <p:nvPr/>
        </p:nvPicPr>
        <p:blipFill rotWithShape="1">
          <a:blip r:embed="rId24">
            <a:extLst>
              <a:ext uri="{BEBA8EAE-BF5A-486C-A8C5-ECC9F3942E4B}">
                <a14:imgProps xmlns:a14="http://schemas.microsoft.com/office/drawing/2010/main">
                  <a14:imgLayer r:embed="rId7">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8518782" y="4656687"/>
            <a:ext cx="1155378" cy="999810"/>
          </a:xfrm>
          <a:prstGeom prst="rect">
            <a:avLst/>
          </a:prstGeom>
        </p:spPr>
      </p:pic>
      <p:pic>
        <p:nvPicPr>
          <p:cNvPr id="25" name="Picture 24">
            <a:hlinkClick r:id="rId25" action="ppaction://hlinksldjump"/>
          </p:cNvPr>
          <p:cNvPicPr>
            <a:picLocks noChangeAspect="1"/>
          </p:cNvPicPr>
          <p:nvPr/>
        </p:nvPicPr>
        <p:blipFill rotWithShape="1">
          <a:blip r:embed="rId21">
            <a:extLst>
              <a:ext uri="{BEBA8EAE-BF5A-486C-A8C5-ECC9F3942E4B}">
                <a14:imgProps xmlns:a14="http://schemas.microsoft.com/office/drawing/2010/main">
                  <a14:imgLayer r:embed="rId7">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10396644" y="4549571"/>
            <a:ext cx="1454769" cy="1054364"/>
          </a:xfrm>
          <a:prstGeom prst="rect">
            <a:avLst/>
          </a:prstGeom>
        </p:spPr>
      </p:pic>
      <p:pic>
        <p:nvPicPr>
          <p:cNvPr id="28" name="Picture 2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10512235" y="3525330"/>
            <a:ext cx="1195268" cy="1122531"/>
          </a:xfrm>
          <a:prstGeom prst="rect">
            <a:avLst/>
          </a:prstGeom>
        </p:spPr>
      </p:pic>
      <p:pic>
        <p:nvPicPr>
          <p:cNvPr id="29" name="Picture 28"/>
          <p:cNvPicPr>
            <a:picLocks noChangeAspect="1"/>
          </p:cNvPicPr>
          <p:nvPr/>
        </p:nvPicPr>
        <p:blipFill rotWithShape="1">
          <a:blip r:embed="rId11">
            <a:extLst>
              <a:ext uri="{BEBA8EAE-BF5A-486C-A8C5-ECC9F3942E4B}">
                <a14:imgProps xmlns:a14="http://schemas.microsoft.com/office/drawing/2010/main">
                  <a14:imgLayer r:embed="rId12">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10406406" y="2421817"/>
            <a:ext cx="1445007" cy="2352336"/>
          </a:xfrm>
          <a:prstGeom prst="rect">
            <a:avLst/>
          </a:prstGeom>
        </p:spPr>
      </p:pic>
      <p:sp>
        <p:nvSpPr>
          <p:cNvPr id="30" name="Rounded Rectangle 29"/>
          <p:cNvSpPr/>
          <p:nvPr/>
        </p:nvSpPr>
        <p:spPr>
          <a:xfrm>
            <a:off x="10806796" y="5624665"/>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6</a:t>
            </a:r>
          </a:p>
        </p:txBody>
      </p:sp>
      <p:pic>
        <p:nvPicPr>
          <p:cNvPr id="31" name="PA_图片 11">
            <a:hlinkClick r:id="rId26"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27" cstate="screen">
            <a:extLst>
              <a:ext uri="{28A0092B-C50C-407E-A947-70E740481C1C}">
                <a14:useLocalDpi xmlns:a14="http://schemas.microsoft.com/office/drawing/2010/main"/>
              </a:ext>
            </a:extLst>
          </a:blip>
          <a:stretch>
            <a:fillRect/>
          </a:stretch>
        </p:blipFill>
        <p:spPr>
          <a:xfrm>
            <a:off x="10328829" y="0"/>
            <a:ext cx="1725804" cy="1725804"/>
          </a:xfrm>
          <a:prstGeom prst="rect">
            <a:avLst/>
          </a:prstGeom>
        </p:spPr>
      </p:pic>
      <p:sp>
        <p:nvSpPr>
          <p:cNvPr id="32" name="Rectangle 31"/>
          <p:cNvSpPr/>
          <p:nvPr/>
        </p:nvSpPr>
        <p:spPr>
          <a:xfrm>
            <a:off x="3183488" y="358350"/>
            <a:ext cx="595708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err="1">
                <a:ln w="0">
                  <a:solidFill>
                    <a:srgbClr val="24962F"/>
                  </a:solidFill>
                </a:ln>
                <a:solidFill>
                  <a:srgbClr val="8CC63F"/>
                </a:solidFill>
                <a:effectLst>
                  <a:innerShdw blurRad="63500" dist="50800" dir="13500000">
                    <a:srgbClr val="000000">
                      <a:alpha val="50000"/>
                    </a:srgbClr>
                  </a:innerShdw>
                </a:effectLst>
                <a:uLnTx/>
                <a:uFillTx/>
                <a:latin typeface="Times New Roman" pitchFamily="18" charset="0"/>
                <a:ea typeface="+mn-ea"/>
                <a:cs typeface="Times New Roman" pitchFamily="18" charset="0"/>
              </a:rPr>
              <a:t>Hạt</a:t>
            </a:r>
            <a:r>
              <a:rPr kumimoji="0" lang="en-US" sz="6000" b="1" i="0" u="none" strike="noStrike" kern="1200" cap="none" spc="50" normalizeH="0" baseline="0" noProof="0" dirty="0">
                <a:ln w="0">
                  <a:solidFill>
                    <a:srgbClr val="24962F"/>
                  </a:solidFill>
                </a:ln>
                <a:solidFill>
                  <a:srgbClr val="8CC63F"/>
                </a:solidFill>
                <a:effectLst>
                  <a:innerShdw blurRad="63500" dist="50800" dir="13500000">
                    <a:srgbClr val="000000">
                      <a:alpha val="50000"/>
                    </a:srgbClr>
                  </a:innerShdw>
                </a:effectLst>
                <a:uLnTx/>
                <a:uFillTx/>
                <a:latin typeface="Times New Roman" pitchFamily="18" charset="0"/>
                <a:ea typeface="+mn-ea"/>
                <a:cs typeface="Times New Roman" pitchFamily="18" charset="0"/>
              </a:rPr>
              <a:t> </a:t>
            </a:r>
            <a:r>
              <a:rPr kumimoji="0" lang="en-US" sz="6000" b="1" i="0" u="none" strike="noStrike" kern="1200" cap="none" spc="50" normalizeH="0" baseline="0" noProof="0" dirty="0" err="1">
                <a:ln w="0">
                  <a:solidFill>
                    <a:srgbClr val="24962F"/>
                  </a:solidFill>
                </a:ln>
                <a:solidFill>
                  <a:srgbClr val="8CC63F"/>
                </a:solidFill>
                <a:effectLst>
                  <a:innerShdw blurRad="63500" dist="50800" dir="13500000">
                    <a:srgbClr val="000000">
                      <a:alpha val="50000"/>
                    </a:srgbClr>
                  </a:innerShdw>
                </a:effectLst>
                <a:uLnTx/>
                <a:uFillTx/>
                <a:latin typeface="Times New Roman" pitchFamily="18" charset="0"/>
                <a:ea typeface="+mn-ea"/>
                <a:cs typeface="Times New Roman" pitchFamily="18" charset="0"/>
              </a:rPr>
              <a:t>giống</a:t>
            </a:r>
            <a:r>
              <a:rPr kumimoji="0" lang="en-US" sz="6000" b="1" i="0" u="none" strike="noStrike" kern="1200" cap="none" spc="50" normalizeH="0" baseline="0" noProof="0" dirty="0">
                <a:ln w="0">
                  <a:solidFill>
                    <a:srgbClr val="24962F"/>
                  </a:solidFill>
                </a:ln>
                <a:solidFill>
                  <a:srgbClr val="8CC63F"/>
                </a:solidFill>
                <a:effectLst>
                  <a:innerShdw blurRad="63500" dist="50800" dir="13500000">
                    <a:srgbClr val="000000">
                      <a:alpha val="50000"/>
                    </a:srgbClr>
                  </a:innerShdw>
                </a:effectLst>
                <a:uLnTx/>
                <a:uFillTx/>
                <a:latin typeface="Times New Roman" pitchFamily="18" charset="0"/>
                <a:ea typeface="+mn-ea"/>
                <a:cs typeface="Times New Roman" pitchFamily="18" charset="0"/>
              </a:rPr>
              <a:t> </a:t>
            </a:r>
            <a:r>
              <a:rPr kumimoji="0" lang="en-US" sz="6000" b="1" i="0" u="none" strike="noStrike" kern="1200" cap="none" spc="50" normalizeH="0" baseline="0" noProof="0" dirty="0" err="1">
                <a:ln w="0">
                  <a:solidFill>
                    <a:srgbClr val="24962F"/>
                  </a:solidFill>
                </a:ln>
                <a:solidFill>
                  <a:srgbClr val="8CC63F"/>
                </a:solidFill>
                <a:effectLst>
                  <a:innerShdw blurRad="63500" dist="50800" dir="13500000">
                    <a:srgbClr val="000000">
                      <a:alpha val="50000"/>
                    </a:srgbClr>
                  </a:innerShdw>
                </a:effectLst>
                <a:uLnTx/>
                <a:uFillTx/>
                <a:latin typeface="Times New Roman" pitchFamily="18" charset="0"/>
                <a:ea typeface="+mn-ea"/>
                <a:cs typeface="Times New Roman" pitchFamily="18" charset="0"/>
              </a:rPr>
              <a:t>kì</a:t>
            </a:r>
            <a:r>
              <a:rPr kumimoji="0" lang="en-US" sz="6000" b="1" i="0" u="none" strike="noStrike" kern="1200" cap="none" spc="50" normalizeH="0" baseline="0" noProof="0" dirty="0">
                <a:ln w="0">
                  <a:solidFill>
                    <a:srgbClr val="24962F"/>
                  </a:solidFill>
                </a:ln>
                <a:solidFill>
                  <a:srgbClr val="8CC63F"/>
                </a:solidFill>
                <a:effectLst>
                  <a:innerShdw blurRad="63500" dist="50800" dir="13500000">
                    <a:srgbClr val="000000">
                      <a:alpha val="50000"/>
                    </a:srgbClr>
                  </a:innerShdw>
                </a:effectLst>
                <a:uLnTx/>
                <a:uFillTx/>
                <a:latin typeface="Times New Roman" pitchFamily="18" charset="0"/>
                <a:ea typeface="+mn-ea"/>
                <a:cs typeface="Times New Roman" pitchFamily="18" charset="0"/>
              </a:rPr>
              <a:t> </a:t>
            </a:r>
            <a:r>
              <a:rPr kumimoji="0" lang="en-US" sz="6000" b="1" i="0" u="none" strike="noStrike" kern="1200" cap="none" spc="50" normalizeH="0" baseline="0" noProof="0" dirty="0" err="1">
                <a:ln w="0">
                  <a:solidFill>
                    <a:srgbClr val="24962F"/>
                  </a:solidFill>
                </a:ln>
                <a:solidFill>
                  <a:srgbClr val="8CC63F"/>
                </a:solidFill>
                <a:effectLst>
                  <a:innerShdw blurRad="63500" dist="50800" dir="13500000">
                    <a:srgbClr val="000000">
                      <a:alpha val="50000"/>
                    </a:srgbClr>
                  </a:innerShdw>
                </a:effectLst>
                <a:uLnTx/>
                <a:uFillTx/>
                <a:latin typeface="Times New Roman" pitchFamily="18" charset="0"/>
                <a:ea typeface="+mn-ea"/>
                <a:cs typeface="Times New Roman" pitchFamily="18" charset="0"/>
              </a:rPr>
              <a:t>diệu</a:t>
            </a:r>
            <a:endParaRPr kumimoji="0" lang="en-US" sz="6000" b="1" i="0" u="none" strike="noStrike" kern="1200" cap="none" spc="50" normalizeH="0" baseline="0" noProof="0" dirty="0">
              <a:ln w="0">
                <a:solidFill>
                  <a:srgbClr val="24962F"/>
                </a:solidFill>
              </a:ln>
              <a:solidFill>
                <a:srgbClr val="8CC63F"/>
              </a:solidFill>
              <a:effectLst>
                <a:innerShdw blurRad="63500" dist="50800" dir="13500000">
                  <a:srgbClr val="000000">
                    <a:alpha val="50000"/>
                  </a:srgbClr>
                </a:innerShdw>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251760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par>
                                <p:cTn id="13" presetID="26" presetClass="emph" presetSubtype="0" repeatCount="3000" fill="hold" nodeType="withEffect">
                                  <p:stCondLst>
                                    <p:cond delay="0"/>
                                  </p:stCondLst>
                                  <p:childTnLst>
                                    <p:animEffect transition="out" filter="fade">
                                      <p:cBhvr>
                                        <p:cTn id="14" dur="500" tmFilter="0, 0; .2, .5; .8, .5; 1, 0"/>
                                        <p:tgtEl>
                                          <p:spTgt spid="31"/>
                                        </p:tgtEl>
                                      </p:cBhvr>
                                    </p:animEffect>
                                    <p:animScale>
                                      <p:cBhvr>
                                        <p:cTn id="15" dur="250" autoRev="1" fill="hold"/>
                                        <p:tgtEl>
                                          <p:spTgt spid="31"/>
                                        </p:tgtEl>
                                      </p:cBhvr>
                                      <p:by x="105000" y="105000"/>
                                    </p:animScale>
                                  </p:childTnLst>
                                </p:cTn>
                              </p:par>
                            </p:childTnLst>
                          </p:cTn>
                        </p:par>
                        <p:par>
                          <p:cTn id="16" fill="hold">
                            <p:stCondLst>
                              <p:cond delay="1500"/>
                            </p:stCondLst>
                            <p:childTnLst>
                              <p:par>
                                <p:cTn id="17" presetID="32" presetClass="emph" presetSubtype="0" repeatCount="indefinite" fill="hold" nodeType="afterEffect">
                                  <p:stCondLst>
                                    <p:cond delay="0"/>
                                  </p:stCondLst>
                                  <p:childTnLst>
                                    <p:animRot by="120000">
                                      <p:cBhvr>
                                        <p:cTn id="18" dur="200" fill="hold">
                                          <p:stCondLst>
                                            <p:cond delay="0"/>
                                          </p:stCondLst>
                                        </p:cTn>
                                        <p:tgtEl>
                                          <p:spTgt spid="31"/>
                                        </p:tgtEl>
                                        <p:attrNameLst>
                                          <p:attrName>r</p:attrName>
                                        </p:attrNameLst>
                                      </p:cBhvr>
                                    </p:animRot>
                                    <p:animRot by="-240000">
                                      <p:cBhvr>
                                        <p:cTn id="19" dur="400" fill="hold">
                                          <p:stCondLst>
                                            <p:cond delay="400"/>
                                          </p:stCondLst>
                                        </p:cTn>
                                        <p:tgtEl>
                                          <p:spTgt spid="31"/>
                                        </p:tgtEl>
                                        <p:attrNameLst>
                                          <p:attrName>r</p:attrName>
                                        </p:attrNameLst>
                                      </p:cBhvr>
                                    </p:animRot>
                                    <p:animRot by="240000">
                                      <p:cBhvr>
                                        <p:cTn id="20" dur="400" fill="hold">
                                          <p:stCondLst>
                                            <p:cond delay="800"/>
                                          </p:stCondLst>
                                        </p:cTn>
                                        <p:tgtEl>
                                          <p:spTgt spid="31"/>
                                        </p:tgtEl>
                                        <p:attrNameLst>
                                          <p:attrName>r</p:attrName>
                                        </p:attrNameLst>
                                      </p:cBhvr>
                                    </p:animRot>
                                    <p:animRot by="-240000">
                                      <p:cBhvr>
                                        <p:cTn id="21" dur="400" fill="hold">
                                          <p:stCondLst>
                                            <p:cond delay="1200"/>
                                          </p:stCondLst>
                                        </p:cTn>
                                        <p:tgtEl>
                                          <p:spTgt spid="31"/>
                                        </p:tgtEl>
                                        <p:attrNameLst>
                                          <p:attrName>r</p:attrName>
                                        </p:attrNameLst>
                                      </p:cBhvr>
                                    </p:animRot>
                                    <p:animRot by="120000">
                                      <p:cBhvr>
                                        <p:cTn id="22" dur="400" fill="hold">
                                          <p:stCondLst>
                                            <p:cond delay="1600"/>
                                          </p:stCondLst>
                                        </p:cTn>
                                        <p:tgtEl>
                                          <p:spTgt spid="31"/>
                                        </p:tgtEl>
                                        <p:attrNameLst>
                                          <p:attrName>r</p:attrName>
                                        </p:attrNameLst>
                                      </p:cBhvr>
                                    </p:animRot>
                                  </p:childTnLst>
                                </p:cTn>
                              </p:par>
                              <p:par>
                                <p:cTn id="23" presetID="41" presetClass="entr" presetSubtype="0" fill="hold" grpId="0" nodeType="withEffect">
                                  <p:stCondLst>
                                    <p:cond delay="0"/>
                                  </p:stCondLst>
                                  <p:iterate type="lt">
                                    <p:tmPct val="10000"/>
                                  </p:iterate>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32"/>
                                        </p:tgtEl>
                                        <p:attrNameLst>
                                          <p:attrName>ppt_y</p:attrName>
                                        </p:attrNameLst>
                                      </p:cBhvr>
                                      <p:tavLst>
                                        <p:tav tm="0">
                                          <p:val>
                                            <p:strVal val="#ppt_y"/>
                                          </p:val>
                                        </p:tav>
                                        <p:tav tm="100000">
                                          <p:val>
                                            <p:strVal val="#ppt_y"/>
                                          </p:val>
                                        </p:tav>
                                      </p:tavLst>
                                    </p:anim>
                                    <p:anim calcmode="lin" valueType="num">
                                      <p:cBhvr>
                                        <p:cTn id="27"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par>
                                <p:cTn id="38" presetID="53" presetClass="exit" presetSubtype="32" fill="hold" nodeType="withEffect">
                                  <p:stCondLst>
                                    <p:cond delay="0"/>
                                  </p:stCondLst>
                                  <p:childTnLst>
                                    <p:anim calcmode="lin" valueType="num">
                                      <p:cBhvr>
                                        <p:cTn id="39" dur="500"/>
                                        <p:tgtEl>
                                          <p:spTgt spid="5"/>
                                        </p:tgtEl>
                                        <p:attrNameLst>
                                          <p:attrName>ppt_w</p:attrName>
                                        </p:attrNameLst>
                                      </p:cBhvr>
                                      <p:tavLst>
                                        <p:tav tm="0">
                                          <p:val>
                                            <p:strVal val="ppt_w"/>
                                          </p:val>
                                        </p:tav>
                                        <p:tav tm="100000">
                                          <p:val>
                                            <p:fltVal val="0"/>
                                          </p:val>
                                        </p:tav>
                                      </p:tavLst>
                                    </p:anim>
                                    <p:anim calcmode="lin" valueType="num">
                                      <p:cBhvr>
                                        <p:cTn id="40" dur="500"/>
                                        <p:tgtEl>
                                          <p:spTgt spid="5"/>
                                        </p:tgtEl>
                                        <p:attrNameLst>
                                          <p:attrName>ppt_h</p:attrName>
                                        </p:attrNameLst>
                                      </p:cBhvr>
                                      <p:tavLst>
                                        <p:tav tm="0">
                                          <p:val>
                                            <p:strVal val="ppt_h"/>
                                          </p:val>
                                        </p:tav>
                                        <p:tav tm="100000">
                                          <p:val>
                                            <p:fltVal val="0"/>
                                          </p:val>
                                        </p:tav>
                                      </p:tavLst>
                                    </p:anim>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par>
                                <p:cTn id="51" presetID="53" presetClass="exit" presetSubtype="32" fill="hold" nodeType="withEffect">
                                  <p:stCondLst>
                                    <p:cond delay="0"/>
                                  </p:stCondLst>
                                  <p:childTnLst>
                                    <p:anim calcmode="lin" valueType="num">
                                      <p:cBhvr>
                                        <p:cTn id="52" dur="500"/>
                                        <p:tgtEl>
                                          <p:spTgt spid="9"/>
                                        </p:tgtEl>
                                        <p:attrNameLst>
                                          <p:attrName>ppt_w</p:attrName>
                                        </p:attrNameLst>
                                      </p:cBhvr>
                                      <p:tavLst>
                                        <p:tav tm="0">
                                          <p:val>
                                            <p:strVal val="ppt_w"/>
                                          </p:val>
                                        </p:tav>
                                        <p:tav tm="100000">
                                          <p:val>
                                            <p:fltVal val="0"/>
                                          </p:val>
                                        </p:tav>
                                      </p:tavLst>
                                    </p:anim>
                                    <p:anim calcmode="lin" valueType="num">
                                      <p:cBhvr>
                                        <p:cTn id="53" dur="500"/>
                                        <p:tgtEl>
                                          <p:spTgt spid="9"/>
                                        </p:tgtEl>
                                        <p:attrNameLst>
                                          <p:attrName>ppt_h</p:attrName>
                                        </p:attrNameLst>
                                      </p:cBhvr>
                                      <p:tavLst>
                                        <p:tav tm="0">
                                          <p:val>
                                            <p:strVal val="ppt_h"/>
                                          </p:val>
                                        </p:tav>
                                        <p:tav tm="100000">
                                          <p:val>
                                            <p:fltVal val="0"/>
                                          </p:val>
                                        </p:tav>
                                      </p:tavLst>
                                    </p:anim>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6" restart="whenNotActive" fill="hold" evtFilter="cancelBubble" nodeType="interactiveSeq">
                <p:stCondLst>
                  <p:cond evt="onClick" delay="0">
                    <p:tgtEl>
                      <p:spTgt spid="16"/>
                    </p:tgtEl>
                  </p:cond>
                </p:stCondLst>
                <p:endSync evt="end" delay="0">
                  <p:rtn val="all"/>
                </p:endSync>
                <p:childTnLst>
                  <p:par>
                    <p:cTn id="57" fill="hold">
                      <p:stCondLst>
                        <p:cond delay="0"/>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500" fill="hold"/>
                                        <p:tgtEl>
                                          <p:spTgt spid="15"/>
                                        </p:tgtEl>
                                        <p:attrNameLst>
                                          <p:attrName>ppt_w</p:attrName>
                                        </p:attrNameLst>
                                      </p:cBhvr>
                                      <p:tavLst>
                                        <p:tav tm="0">
                                          <p:val>
                                            <p:fltVal val="0"/>
                                          </p:val>
                                        </p:tav>
                                        <p:tav tm="100000">
                                          <p:val>
                                            <p:strVal val="#ppt_w"/>
                                          </p:val>
                                        </p:tav>
                                      </p:tavLst>
                                    </p:anim>
                                    <p:anim calcmode="lin" valueType="num">
                                      <p:cBhvr>
                                        <p:cTn id="62" dur="500" fill="hold"/>
                                        <p:tgtEl>
                                          <p:spTgt spid="15"/>
                                        </p:tgtEl>
                                        <p:attrNameLst>
                                          <p:attrName>ppt_h</p:attrName>
                                        </p:attrNameLst>
                                      </p:cBhvr>
                                      <p:tavLst>
                                        <p:tav tm="0">
                                          <p:val>
                                            <p:fltVal val="0"/>
                                          </p:val>
                                        </p:tav>
                                        <p:tav tm="100000">
                                          <p:val>
                                            <p:strVal val="#ppt_h"/>
                                          </p:val>
                                        </p:tav>
                                      </p:tavLst>
                                    </p:anim>
                                    <p:animEffect transition="in" filter="fade">
                                      <p:cBhvr>
                                        <p:cTn id="63" dur="500"/>
                                        <p:tgtEl>
                                          <p:spTgt spid="15"/>
                                        </p:tgtEl>
                                      </p:cBhvr>
                                    </p:animEffect>
                                  </p:childTnLst>
                                </p:cTn>
                              </p:par>
                              <p:par>
                                <p:cTn id="64" presetID="53" presetClass="exit" presetSubtype="32" fill="hold" nodeType="withEffect">
                                  <p:stCondLst>
                                    <p:cond delay="0"/>
                                  </p:stCondLst>
                                  <p:childTnLst>
                                    <p:anim calcmode="lin" valueType="num">
                                      <p:cBhvr>
                                        <p:cTn id="65" dur="500"/>
                                        <p:tgtEl>
                                          <p:spTgt spid="13"/>
                                        </p:tgtEl>
                                        <p:attrNameLst>
                                          <p:attrName>ppt_w</p:attrName>
                                        </p:attrNameLst>
                                      </p:cBhvr>
                                      <p:tavLst>
                                        <p:tav tm="0">
                                          <p:val>
                                            <p:strVal val="ppt_w"/>
                                          </p:val>
                                        </p:tav>
                                        <p:tav tm="100000">
                                          <p:val>
                                            <p:fltVal val="0"/>
                                          </p:val>
                                        </p:tav>
                                      </p:tavLst>
                                    </p:anim>
                                    <p:anim calcmode="lin" valueType="num">
                                      <p:cBhvr>
                                        <p:cTn id="66" dur="500"/>
                                        <p:tgtEl>
                                          <p:spTgt spid="13"/>
                                        </p:tgtEl>
                                        <p:attrNameLst>
                                          <p:attrName>ppt_h</p:attrName>
                                        </p:attrNameLst>
                                      </p:cBhvr>
                                      <p:tavLst>
                                        <p:tav tm="0">
                                          <p:val>
                                            <p:strVal val="ppt_h"/>
                                          </p:val>
                                        </p:tav>
                                        <p:tav tm="100000">
                                          <p:val>
                                            <p:fltVal val="0"/>
                                          </p:val>
                                        </p:tav>
                                      </p:tavLst>
                                    </p:anim>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9" restart="whenNotActive" fill="hold" evtFilter="cancelBubble" nodeType="interactiveSeq">
                <p:stCondLst>
                  <p:cond evt="onClick" delay="0">
                    <p:tgtEl>
                      <p:spTgt spid="20"/>
                    </p:tgtEl>
                  </p:cond>
                </p:stCondLst>
                <p:endSync evt="end" delay="0">
                  <p:rtn val="all"/>
                </p:endSync>
                <p:childTnLst>
                  <p:par>
                    <p:cTn id="70" fill="hold">
                      <p:stCondLst>
                        <p:cond delay="0"/>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 calcmode="lin" valueType="num">
                                      <p:cBhvr>
                                        <p:cTn id="74" dur="500" fill="hold"/>
                                        <p:tgtEl>
                                          <p:spTgt spid="19"/>
                                        </p:tgtEl>
                                        <p:attrNameLst>
                                          <p:attrName>ppt_w</p:attrName>
                                        </p:attrNameLst>
                                      </p:cBhvr>
                                      <p:tavLst>
                                        <p:tav tm="0">
                                          <p:val>
                                            <p:fltVal val="0"/>
                                          </p:val>
                                        </p:tav>
                                        <p:tav tm="100000">
                                          <p:val>
                                            <p:strVal val="#ppt_w"/>
                                          </p:val>
                                        </p:tav>
                                      </p:tavLst>
                                    </p:anim>
                                    <p:anim calcmode="lin" valueType="num">
                                      <p:cBhvr>
                                        <p:cTn id="75" dur="500" fill="hold"/>
                                        <p:tgtEl>
                                          <p:spTgt spid="19"/>
                                        </p:tgtEl>
                                        <p:attrNameLst>
                                          <p:attrName>ppt_h</p:attrName>
                                        </p:attrNameLst>
                                      </p:cBhvr>
                                      <p:tavLst>
                                        <p:tav tm="0">
                                          <p:val>
                                            <p:fltVal val="0"/>
                                          </p:val>
                                        </p:tav>
                                        <p:tav tm="100000">
                                          <p:val>
                                            <p:strVal val="#ppt_h"/>
                                          </p:val>
                                        </p:tav>
                                      </p:tavLst>
                                    </p:anim>
                                    <p:animEffect transition="in" filter="fade">
                                      <p:cBhvr>
                                        <p:cTn id="76" dur="500"/>
                                        <p:tgtEl>
                                          <p:spTgt spid="19"/>
                                        </p:tgtEl>
                                      </p:cBhvr>
                                    </p:animEffect>
                                  </p:childTnLst>
                                </p:cTn>
                              </p:par>
                              <p:par>
                                <p:cTn id="77" presetID="53" presetClass="exit" presetSubtype="32" fill="hold" nodeType="withEffect">
                                  <p:stCondLst>
                                    <p:cond delay="0"/>
                                  </p:stCondLst>
                                  <p:childTnLst>
                                    <p:anim calcmode="lin" valueType="num">
                                      <p:cBhvr>
                                        <p:cTn id="78" dur="500"/>
                                        <p:tgtEl>
                                          <p:spTgt spid="17"/>
                                        </p:tgtEl>
                                        <p:attrNameLst>
                                          <p:attrName>ppt_w</p:attrName>
                                        </p:attrNameLst>
                                      </p:cBhvr>
                                      <p:tavLst>
                                        <p:tav tm="0">
                                          <p:val>
                                            <p:strVal val="ppt_w"/>
                                          </p:val>
                                        </p:tav>
                                        <p:tav tm="100000">
                                          <p:val>
                                            <p:fltVal val="0"/>
                                          </p:val>
                                        </p:tav>
                                      </p:tavLst>
                                    </p:anim>
                                    <p:anim calcmode="lin" valueType="num">
                                      <p:cBhvr>
                                        <p:cTn id="79" dur="500"/>
                                        <p:tgtEl>
                                          <p:spTgt spid="17"/>
                                        </p:tgtEl>
                                        <p:attrNameLst>
                                          <p:attrName>ppt_h</p:attrName>
                                        </p:attrNameLst>
                                      </p:cBhvr>
                                      <p:tavLst>
                                        <p:tav tm="0">
                                          <p:val>
                                            <p:strVal val="ppt_h"/>
                                          </p:val>
                                        </p:tav>
                                        <p:tav tm="100000">
                                          <p:val>
                                            <p:fltVal val="0"/>
                                          </p:val>
                                        </p:tav>
                                      </p:tavLst>
                                    </p:anim>
                                    <p:animEffect transition="out" filter="fade">
                                      <p:cBhvr>
                                        <p:cTn id="80" dur="500"/>
                                        <p:tgtEl>
                                          <p:spTgt spid="17"/>
                                        </p:tgtEl>
                                      </p:cBhvr>
                                    </p:animEffect>
                                    <p:set>
                                      <p:cBhvr>
                                        <p:cTn id="8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2" restart="whenNotActive" fill="hold" evtFilter="cancelBubble" nodeType="interactiveSeq">
                <p:stCondLst>
                  <p:cond evt="onClick" delay="0">
                    <p:tgtEl>
                      <p:spTgt spid="24"/>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nodeType="clickEffect">
                                  <p:stCondLst>
                                    <p:cond delay="0"/>
                                  </p:stCondLst>
                                  <p:childTnLst>
                                    <p:set>
                                      <p:cBhvr>
                                        <p:cTn id="86" dur="1" fill="hold">
                                          <p:stCondLst>
                                            <p:cond delay="0"/>
                                          </p:stCondLst>
                                        </p:cTn>
                                        <p:tgtEl>
                                          <p:spTgt spid="23"/>
                                        </p:tgtEl>
                                        <p:attrNameLst>
                                          <p:attrName>style.visibility</p:attrName>
                                        </p:attrNameLst>
                                      </p:cBhvr>
                                      <p:to>
                                        <p:strVal val="visible"/>
                                      </p:to>
                                    </p:set>
                                    <p:anim calcmode="lin" valueType="num">
                                      <p:cBhvr>
                                        <p:cTn id="87" dur="500" fill="hold"/>
                                        <p:tgtEl>
                                          <p:spTgt spid="23"/>
                                        </p:tgtEl>
                                        <p:attrNameLst>
                                          <p:attrName>ppt_w</p:attrName>
                                        </p:attrNameLst>
                                      </p:cBhvr>
                                      <p:tavLst>
                                        <p:tav tm="0">
                                          <p:val>
                                            <p:fltVal val="0"/>
                                          </p:val>
                                        </p:tav>
                                        <p:tav tm="100000">
                                          <p:val>
                                            <p:strVal val="#ppt_w"/>
                                          </p:val>
                                        </p:tav>
                                      </p:tavLst>
                                    </p:anim>
                                    <p:anim calcmode="lin" valueType="num">
                                      <p:cBhvr>
                                        <p:cTn id="88" dur="500" fill="hold"/>
                                        <p:tgtEl>
                                          <p:spTgt spid="23"/>
                                        </p:tgtEl>
                                        <p:attrNameLst>
                                          <p:attrName>ppt_h</p:attrName>
                                        </p:attrNameLst>
                                      </p:cBhvr>
                                      <p:tavLst>
                                        <p:tav tm="0">
                                          <p:val>
                                            <p:fltVal val="0"/>
                                          </p:val>
                                        </p:tav>
                                        <p:tav tm="100000">
                                          <p:val>
                                            <p:strVal val="#ppt_h"/>
                                          </p:val>
                                        </p:tav>
                                      </p:tavLst>
                                    </p:anim>
                                    <p:animEffect transition="in" filter="fade">
                                      <p:cBhvr>
                                        <p:cTn id="89" dur="500"/>
                                        <p:tgtEl>
                                          <p:spTgt spid="23"/>
                                        </p:tgtEl>
                                      </p:cBhvr>
                                    </p:animEffect>
                                  </p:childTnLst>
                                </p:cTn>
                              </p:par>
                              <p:par>
                                <p:cTn id="90" presetID="53" presetClass="exit" presetSubtype="32" fill="hold" nodeType="withEffect">
                                  <p:stCondLst>
                                    <p:cond delay="0"/>
                                  </p:stCondLst>
                                  <p:childTnLst>
                                    <p:anim calcmode="lin" valueType="num">
                                      <p:cBhvr>
                                        <p:cTn id="91" dur="500"/>
                                        <p:tgtEl>
                                          <p:spTgt spid="21"/>
                                        </p:tgtEl>
                                        <p:attrNameLst>
                                          <p:attrName>ppt_w</p:attrName>
                                        </p:attrNameLst>
                                      </p:cBhvr>
                                      <p:tavLst>
                                        <p:tav tm="0">
                                          <p:val>
                                            <p:strVal val="ppt_w"/>
                                          </p:val>
                                        </p:tav>
                                        <p:tav tm="100000">
                                          <p:val>
                                            <p:fltVal val="0"/>
                                          </p:val>
                                        </p:tav>
                                      </p:tavLst>
                                    </p:anim>
                                    <p:anim calcmode="lin" valueType="num">
                                      <p:cBhvr>
                                        <p:cTn id="92" dur="500"/>
                                        <p:tgtEl>
                                          <p:spTgt spid="21"/>
                                        </p:tgtEl>
                                        <p:attrNameLst>
                                          <p:attrName>ppt_h</p:attrName>
                                        </p:attrNameLst>
                                      </p:cBhvr>
                                      <p:tavLst>
                                        <p:tav tm="0">
                                          <p:val>
                                            <p:strVal val="ppt_h"/>
                                          </p:val>
                                        </p:tav>
                                        <p:tav tm="100000">
                                          <p:val>
                                            <p:fltVal val="0"/>
                                          </p:val>
                                        </p:tav>
                                      </p:tavLst>
                                    </p:anim>
                                    <p:animEffect transition="out" filter="fade">
                                      <p:cBhvr>
                                        <p:cTn id="93" dur="500"/>
                                        <p:tgtEl>
                                          <p:spTgt spid="21"/>
                                        </p:tgtEl>
                                      </p:cBhvr>
                                    </p:animEffect>
                                    <p:set>
                                      <p:cBhvr>
                                        <p:cTn id="9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5" restart="whenNotActive" fill="hold" evtFilter="cancelBubble" nodeType="interactiveSeq">
                <p:stCondLst>
                  <p:cond evt="onClick" delay="0">
                    <p:tgtEl>
                      <p:spTgt spid="25"/>
                    </p:tgtEl>
                  </p:cond>
                </p:stCondLst>
                <p:endSync evt="end" delay="0">
                  <p:rtn val="all"/>
                </p:endSync>
                <p:childTnLst>
                  <p:par>
                    <p:cTn id="96" fill="hold">
                      <p:stCondLst>
                        <p:cond delay="0"/>
                      </p:stCondLst>
                      <p:childTnLst>
                        <p:par>
                          <p:cTn id="97" fill="hold">
                            <p:stCondLst>
                              <p:cond delay="0"/>
                            </p:stCondLst>
                            <p:childTnLst>
                              <p:par>
                                <p:cTn id="98" presetID="53" presetClass="exit" presetSubtype="32" fill="hold" nodeType="withEffect">
                                  <p:stCondLst>
                                    <p:cond delay="0"/>
                                  </p:stCondLst>
                                  <p:childTnLst>
                                    <p:anim calcmode="lin" valueType="num">
                                      <p:cBhvr>
                                        <p:cTn id="99" dur="500"/>
                                        <p:tgtEl>
                                          <p:spTgt spid="28"/>
                                        </p:tgtEl>
                                        <p:attrNameLst>
                                          <p:attrName>ppt_w</p:attrName>
                                        </p:attrNameLst>
                                      </p:cBhvr>
                                      <p:tavLst>
                                        <p:tav tm="0">
                                          <p:val>
                                            <p:strVal val="ppt_w"/>
                                          </p:val>
                                        </p:tav>
                                        <p:tav tm="100000">
                                          <p:val>
                                            <p:fltVal val="0"/>
                                          </p:val>
                                        </p:tav>
                                      </p:tavLst>
                                    </p:anim>
                                    <p:anim calcmode="lin" valueType="num">
                                      <p:cBhvr>
                                        <p:cTn id="100" dur="500"/>
                                        <p:tgtEl>
                                          <p:spTgt spid="28"/>
                                        </p:tgtEl>
                                        <p:attrNameLst>
                                          <p:attrName>ppt_h</p:attrName>
                                        </p:attrNameLst>
                                      </p:cBhvr>
                                      <p:tavLst>
                                        <p:tav tm="0">
                                          <p:val>
                                            <p:strVal val="ppt_h"/>
                                          </p:val>
                                        </p:tav>
                                        <p:tav tm="100000">
                                          <p:val>
                                            <p:fltVal val="0"/>
                                          </p:val>
                                        </p:tav>
                                      </p:tavLst>
                                    </p:anim>
                                    <p:animEffect transition="out" filter="fade">
                                      <p:cBhvr>
                                        <p:cTn id="101" dur="500"/>
                                        <p:tgtEl>
                                          <p:spTgt spid="28"/>
                                        </p:tgtEl>
                                      </p:cBhvr>
                                    </p:animEffect>
                                    <p:set>
                                      <p:cBhvr>
                                        <p:cTn id="102" dur="1" fill="hold">
                                          <p:stCondLst>
                                            <p:cond delay="499"/>
                                          </p:stCondLst>
                                        </p:cTn>
                                        <p:tgtEl>
                                          <p:spTgt spid="28"/>
                                        </p:tgtEl>
                                        <p:attrNameLst>
                                          <p:attrName>style.visibility</p:attrName>
                                        </p:attrNameLst>
                                      </p:cBhvr>
                                      <p:to>
                                        <p:strVal val="hidden"/>
                                      </p:to>
                                    </p:set>
                                  </p:childTnLst>
                                </p:cTn>
                              </p:par>
                              <p:par>
                                <p:cTn id="103" presetID="53" presetClass="entr" presetSubtype="16" fill="hold" nodeType="withEffect">
                                  <p:stCondLst>
                                    <p:cond delay="0"/>
                                  </p:stCondLst>
                                  <p:childTnLst>
                                    <p:set>
                                      <p:cBhvr>
                                        <p:cTn id="104" dur="1" fill="hold">
                                          <p:stCondLst>
                                            <p:cond delay="0"/>
                                          </p:stCondLst>
                                        </p:cTn>
                                        <p:tgtEl>
                                          <p:spTgt spid="29"/>
                                        </p:tgtEl>
                                        <p:attrNameLst>
                                          <p:attrName>style.visibility</p:attrName>
                                        </p:attrNameLst>
                                      </p:cBhvr>
                                      <p:to>
                                        <p:strVal val="visible"/>
                                      </p:to>
                                    </p:set>
                                    <p:anim calcmode="lin" valueType="num">
                                      <p:cBhvr>
                                        <p:cTn id="105" dur="500" fill="hold"/>
                                        <p:tgtEl>
                                          <p:spTgt spid="29"/>
                                        </p:tgtEl>
                                        <p:attrNameLst>
                                          <p:attrName>ppt_w</p:attrName>
                                        </p:attrNameLst>
                                      </p:cBhvr>
                                      <p:tavLst>
                                        <p:tav tm="0">
                                          <p:val>
                                            <p:fltVal val="0"/>
                                          </p:val>
                                        </p:tav>
                                        <p:tav tm="100000">
                                          <p:val>
                                            <p:strVal val="#ppt_w"/>
                                          </p:val>
                                        </p:tav>
                                      </p:tavLst>
                                    </p:anim>
                                    <p:anim calcmode="lin" valueType="num">
                                      <p:cBhvr>
                                        <p:cTn id="106" dur="500" fill="hold"/>
                                        <p:tgtEl>
                                          <p:spTgt spid="29"/>
                                        </p:tgtEl>
                                        <p:attrNameLst>
                                          <p:attrName>ppt_h</p:attrName>
                                        </p:attrNameLst>
                                      </p:cBhvr>
                                      <p:tavLst>
                                        <p:tav tm="0">
                                          <p:val>
                                            <p:fltVal val="0"/>
                                          </p:val>
                                        </p:tav>
                                        <p:tav tm="100000">
                                          <p:val>
                                            <p:strVal val="#ppt_h"/>
                                          </p:val>
                                        </p:tav>
                                      </p:tavLst>
                                    </p:anim>
                                    <p:animEffect transition="in" filter="fade">
                                      <p:cBhvr>
                                        <p:cTn id="107" dur="500"/>
                                        <p:tgtEl>
                                          <p:spTgt spid="29"/>
                                        </p:tgtEl>
                                      </p:cBhvr>
                                    </p:animEffect>
                                  </p:childTnLst>
                                </p:cTn>
                              </p:par>
                            </p:childTnLst>
                          </p:cTn>
                        </p:par>
                      </p:childTnLst>
                    </p:cTn>
                  </p:par>
                </p:childTnLst>
              </p:cTn>
              <p:nextCondLst>
                <p:cond evt="onClick" delay="0">
                  <p:tgtEl>
                    <p:spTgt spid="25"/>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440810" y="262230"/>
            <a:ext cx="11120027" cy="523220"/>
          </a:xfrm>
          <a:prstGeom prst="rect">
            <a:avLst/>
          </a:prstGeom>
        </p:spPr>
        <p:txBody>
          <a:bodyPr wrap="square">
            <a:spAutoFit/>
          </a:bodyPr>
          <a:lstStyle/>
          <a:p>
            <a:pPr lvl="0" algn="ctr">
              <a:buClrTx/>
              <a:defRPr/>
            </a:pPr>
            <a:r>
              <a:rPr lang="vi-VN" sz="2800" b="1" kern="1200">
                <a:solidFill>
                  <a:srgbClr val="C00000"/>
                </a:solidFill>
                <a:latin typeface="+mj-lt"/>
                <a:ea typeface="+mn-ea"/>
                <a:cs typeface="+mn-cs"/>
              </a:rPr>
              <a:t>Nêu tên nghề nghiệp và đóng góp của người lao động trong tranh</a:t>
            </a:r>
            <a:endParaRPr lang="en-US" sz="2800" b="1" kern="1200" dirty="0">
              <a:solidFill>
                <a:srgbClr val="C00000"/>
              </a:solidFill>
              <a:latin typeface="+mj-lt"/>
              <a:ea typeface="+mn-ea"/>
              <a:cs typeface="+mn-cs"/>
            </a:endParaRPr>
          </a:p>
        </p:txBody>
      </p:sp>
      <p:sp>
        <p:nvSpPr>
          <p:cNvPr id="43" name="Rounded Rectangle 42"/>
          <p:cNvSpPr/>
          <p:nvPr/>
        </p:nvSpPr>
        <p:spPr>
          <a:xfrm>
            <a:off x="1471047" y="4664632"/>
            <a:ext cx="2895752" cy="715089"/>
          </a:xfrm>
          <a:prstGeom prst="roundRect">
            <a:avLst/>
          </a:prstGeom>
          <a:solidFill>
            <a:schemeClr val="accent4">
              <a:lumMod val="90000"/>
            </a:schemeClr>
          </a:solidFill>
          <a:ln w="28575">
            <a:solidFill>
              <a:schemeClr val="accent4">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3600" b="1" noProof="0" dirty="0" err="1">
                <a:solidFill>
                  <a:srgbClr val="E6F7FF">
                    <a:lumMod val="25000"/>
                  </a:srgbClr>
                </a:solidFill>
                <a:latin typeface="Times New Roman" pitchFamily="18" charset="0"/>
                <a:ea typeface="微软雅黑"/>
                <a:cs typeface="Times New Roman" pitchFamily="18" charset="0"/>
              </a:rPr>
              <a:t>Giao</a:t>
            </a:r>
            <a:r>
              <a:rPr lang="en-US" sz="3600" b="1" noProof="0" dirty="0">
                <a:solidFill>
                  <a:srgbClr val="E6F7FF">
                    <a:lumMod val="25000"/>
                  </a:srgbClr>
                </a:solidFill>
                <a:latin typeface="Times New Roman" pitchFamily="18" charset="0"/>
                <a:ea typeface="微软雅黑"/>
                <a:cs typeface="Times New Roman" pitchFamily="18" charset="0"/>
              </a:rPr>
              <a:t> </a:t>
            </a:r>
            <a:r>
              <a:rPr lang="en-US" sz="3600" b="1" noProof="0" dirty="0" err="1">
                <a:solidFill>
                  <a:srgbClr val="E6F7FF">
                    <a:lumMod val="25000"/>
                  </a:srgbClr>
                </a:solidFill>
                <a:latin typeface="Times New Roman" pitchFamily="18" charset="0"/>
                <a:ea typeface="微软雅黑"/>
                <a:cs typeface="Times New Roman" pitchFamily="18" charset="0"/>
              </a:rPr>
              <a:t>hàng</a:t>
            </a:r>
            <a:endParaRPr kumimoji="0" lang="en-US" sz="3600" b="1" i="0" u="none" strike="noStrike" kern="0" cap="none" spc="0" normalizeH="0" baseline="0" noProof="0" dirty="0">
              <a:ln>
                <a:noFill/>
              </a:ln>
              <a:solidFill>
                <a:srgbClr val="E6F7FF">
                  <a:lumMod val="25000"/>
                </a:srgbClr>
              </a:solidFill>
              <a:effectLst/>
              <a:uLnTx/>
              <a:uFillTx/>
              <a:latin typeface="Times New Roman" pitchFamily="18" charset="0"/>
              <a:ea typeface="微软雅黑"/>
              <a:cs typeface="Times New Roman" pitchFamily="18" charset="0"/>
            </a:endParaRPr>
          </a:p>
        </p:txBody>
      </p:sp>
      <p:pic>
        <p:nvPicPr>
          <p:cNvPr id="42" name="PA_图片 11">
            <a:hlinkClick r:id="rId3"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a:ext>
            </a:extLst>
          </a:blip>
          <a:stretch>
            <a:fillRect/>
          </a:stretch>
        </p:blipFill>
        <p:spPr>
          <a:xfrm>
            <a:off x="11250605" y="67645"/>
            <a:ext cx="846607" cy="846607"/>
          </a:xfrm>
          <a:prstGeom prst="rect">
            <a:avLst/>
          </a:prstGeom>
        </p:spPr>
      </p:pic>
      <p:pic>
        <p:nvPicPr>
          <p:cNvPr id="44" name="Picture 43">
            <a:extLst>
              <a:ext uri="{FF2B5EF4-FFF2-40B4-BE49-F238E27FC236}">
                <a16:creationId xmlns:a16="http://schemas.microsoft.com/office/drawing/2014/main" id="{14C8511B-AB43-4CC8-8D4F-C09C6B8D7F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412" y="1153480"/>
            <a:ext cx="4437661" cy="3219585"/>
          </a:xfrm>
          <a:prstGeom prst="rect">
            <a:avLst/>
          </a:prstGeom>
        </p:spPr>
      </p:pic>
      <p:sp>
        <p:nvSpPr>
          <p:cNvPr id="2" name="Callout: Left Arrow 1">
            <a:extLst>
              <a:ext uri="{FF2B5EF4-FFF2-40B4-BE49-F238E27FC236}">
                <a16:creationId xmlns:a16="http://schemas.microsoft.com/office/drawing/2014/main" id="{7F0707E7-6DD9-4E29-8693-9C320D23AD02}"/>
              </a:ext>
            </a:extLst>
          </p:cNvPr>
          <p:cNvSpPr/>
          <p:nvPr/>
        </p:nvSpPr>
        <p:spPr>
          <a:xfrm>
            <a:off x="5448291" y="2230455"/>
            <a:ext cx="5279958" cy="1425907"/>
          </a:xfrm>
          <a:prstGeom prst="leftArrowCallout">
            <a:avLst>
              <a:gd name="adj1" fmla="val 25000"/>
              <a:gd name="adj2" fmla="val 25000"/>
              <a:gd name="adj3" fmla="val 25000"/>
              <a:gd name="adj4" fmla="val 79740"/>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400" b="1" i="0" u="none" strike="noStrike" kern="0" cap="none" spc="0" normalizeH="0" baseline="0" noProof="0" dirty="0" err="1">
                <a:ln>
                  <a:noFill/>
                </a:ln>
                <a:solidFill>
                  <a:srgbClr val="E6F7FF">
                    <a:lumMod val="25000"/>
                  </a:srgbClr>
                </a:solidFill>
                <a:effectLst/>
                <a:uLnTx/>
                <a:uFillTx/>
                <a:latin typeface="Times New Roman" pitchFamily="18" charset="0"/>
                <a:ea typeface="微软雅黑"/>
                <a:cs typeface="Times New Roman" pitchFamily="18" charset="0"/>
                <a:sym typeface="Arial"/>
              </a:rPr>
              <a:t>Giao</a:t>
            </a:r>
            <a:r>
              <a:rPr kumimoji="0" lang="en-US" sz="4400" b="1" i="0" u="none" strike="noStrike" kern="0" cap="none" spc="0" normalizeH="0" baseline="0" noProof="0" dirty="0">
                <a:ln>
                  <a:noFill/>
                </a:ln>
                <a:solidFill>
                  <a:srgbClr val="E6F7FF">
                    <a:lumMod val="25000"/>
                  </a:srgbClr>
                </a:solidFill>
                <a:effectLst/>
                <a:uLnTx/>
                <a:uFillTx/>
                <a:latin typeface="Times New Roman" pitchFamily="18" charset="0"/>
                <a:ea typeface="微软雅黑"/>
                <a:cs typeface="Times New Roman" pitchFamily="18" charset="0"/>
                <a:sym typeface="Arial"/>
              </a:rPr>
              <a:t> </a:t>
            </a:r>
            <a:r>
              <a:rPr kumimoji="0" lang="en-US" sz="4400" b="1" i="0" u="none" strike="noStrike" kern="0" cap="none" spc="0" normalizeH="0" baseline="0" noProof="0" dirty="0" err="1">
                <a:ln>
                  <a:noFill/>
                </a:ln>
                <a:solidFill>
                  <a:srgbClr val="E6F7FF">
                    <a:lumMod val="25000"/>
                  </a:srgbClr>
                </a:solidFill>
                <a:effectLst/>
                <a:uLnTx/>
                <a:uFillTx/>
                <a:latin typeface="Times New Roman" pitchFamily="18" charset="0"/>
                <a:ea typeface="微软雅黑"/>
                <a:cs typeface="Times New Roman" pitchFamily="18" charset="0"/>
                <a:sym typeface="Arial"/>
              </a:rPr>
              <a:t>hàng</a:t>
            </a:r>
            <a:r>
              <a:rPr kumimoji="0" lang="en-US" sz="4400" b="1" i="0" u="none" strike="noStrike" kern="0" cap="none" spc="0" normalizeH="0" baseline="0" noProof="0" dirty="0">
                <a:ln>
                  <a:noFill/>
                </a:ln>
                <a:solidFill>
                  <a:srgbClr val="E6F7FF">
                    <a:lumMod val="25000"/>
                  </a:srgbClr>
                </a:solidFill>
                <a:effectLst/>
                <a:uLnTx/>
                <a:uFillTx/>
                <a:latin typeface="Times New Roman" pitchFamily="18" charset="0"/>
                <a:ea typeface="微软雅黑"/>
                <a:cs typeface="Times New Roman" pitchFamily="18" charset="0"/>
                <a:sym typeface="Arial"/>
              </a:rPr>
              <a:t> </a:t>
            </a:r>
            <a:r>
              <a:rPr kumimoji="0" lang="en-US" sz="4400" b="1" i="0" u="none" strike="noStrike" kern="0" cap="none" spc="0" normalizeH="0" baseline="0" noProof="0" dirty="0" err="1">
                <a:ln>
                  <a:noFill/>
                </a:ln>
                <a:solidFill>
                  <a:srgbClr val="E6F7FF">
                    <a:lumMod val="25000"/>
                  </a:srgbClr>
                </a:solidFill>
                <a:effectLst/>
                <a:uLnTx/>
                <a:uFillTx/>
                <a:latin typeface="Times New Roman" pitchFamily="18" charset="0"/>
                <a:ea typeface="微软雅黑"/>
                <a:cs typeface="Times New Roman" pitchFamily="18" charset="0"/>
                <a:sym typeface="Arial"/>
              </a:rPr>
              <a:t>hoá</a:t>
            </a:r>
            <a:endParaRPr kumimoji="0" lang="en-US" sz="4400" b="1" i="0" u="none" strike="noStrike" kern="0" cap="none" spc="0" normalizeH="0" baseline="0" noProof="0" dirty="0">
              <a:ln>
                <a:noFill/>
              </a:ln>
              <a:solidFill>
                <a:srgbClr val="E6F7FF">
                  <a:lumMod val="25000"/>
                </a:srgbClr>
              </a:solidFill>
              <a:effectLst/>
              <a:uLnTx/>
              <a:uFillTx/>
              <a:latin typeface="Times New Roman" pitchFamily="18" charset="0"/>
              <a:ea typeface="微软雅黑"/>
              <a:cs typeface="Times New Roman" pitchFamily="18" charset="0"/>
              <a:sym typeface="Arial"/>
            </a:endParaRPr>
          </a:p>
        </p:txBody>
      </p:sp>
      <p:pic>
        <p:nvPicPr>
          <p:cNvPr id="3" name="Picture 2">
            <a:hlinkClick r:id="rId3" action="ppaction://hlinksldjump"/>
            <a:extLst>
              <a:ext uri="{FF2B5EF4-FFF2-40B4-BE49-F238E27FC236}">
                <a16:creationId xmlns:a16="http://schemas.microsoft.com/office/drawing/2014/main" id="{055B41CC-7F55-4E3E-8F51-A3DEE8573608}"/>
              </a:ext>
            </a:extLst>
          </p:cNvPr>
          <p:cNvPicPr>
            <a:picLocks noChangeAspect="1"/>
          </p:cNvPicPr>
          <p:nvPr/>
        </p:nvPicPr>
        <p:blipFill>
          <a:blip r:embed="rId6"/>
          <a:stretch>
            <a:fillRect/>
          </a:stretch>
        </p:blipFill>
        <p:spPr>
          <a:xfrm>
            <a:off x="9859786" y="5112610"/>
            <a:ext cx="2237426" cy="1030313"/>
          </a:xfrm>
          <a:prstGeom prst="rect">
            <a:avLst/>
          </a:prstGeom>
        </p:spPr>
      </p:pic>
    </p:spTree>
    <p:extLst>
      <p:ext uri="{BB962C8B-B14F-4D97-AF65-F5344CB8AC3E}">
        <p14:creationId xmlns:p14="http://schemas.microsoft.com/office/powerpoint/2010/main" val="377754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42"/>
                                        </p:tgtEl>
                                      </p:cBhvr>
                                    </p:animEffect>
                                    <p:animScale>
                                      <p:cBhvr>
                                        <p:cTn id="12" dur="250" autoRev="1" fill="hold"/>
                                        <p:tgtEl>
                                          <p:spTgt spid="42"/>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42"/>
                                        </p:tgtEl>
                                        <p:attrNameLst>
                                          <p:attrName>r</p:attrName>
                                        </p:attrNameLst>
                                      </p:cBhvr>
                                    </p:animRot>
                                    <p:animRot by="-240000">
                                      <p:cBhvr>
                                        <p:cTn id="15" dur="400" fill="hold">
                                          <p:stCondLst>
                                            <p:cond delay="400"/>
                                          </p:stCondLst>
                                        </p:cTn>
                                        <p:tgtEl>
                                          <p:spTgt spid="42"/>
                                        </p:tgtEl>
                                        <p:attrNameLst>
                                          <p:attrName>r</p:attrName>
                                        </p:attrNameLst>
                                      </p:cBhvr>
                                    </p:animRot>
                                    <p:animRot by="240000">
                                      <p:cBhvr>
                                        <p:cTn id="16" dur="400" fill="hold">
                                          <p:stCondLst>
                                            <p:cond delay="800"/>
                                          </p:stCondLst>
                                        </p:cTn>
                                        <p:tgtEl>
                                          <p:spTgt spid="42"/>
                                        </p:tgtEl>
                                        <p:attrNameLst>
                                          <p:attrName>r</p:attrName>
                                        </p:attrNameLst>
                                      </p:cBhvr>
                                    </p:animRot>
                                    <p:animRot by="-240000">
                                      <p:cBhvr>
                                        <p:cTn id="17" dur="400" fill="hold">
                                          <p:stCondLst>
                                            <p:cond delay="1200"/>
                                          </p:stCondLst>
                                        </p:cTn>
                                        <p:tgtEl>
                                          <p:spTgt spid="42"/>
                                        </p:tgtEl>
                                        <p:attrNameLst>
                                          <p:attrName>r</p:attrName>
                                        </p:attrNameLst>
                                      </p:cBhvr>
                                    </p:animRot>
                                    <p:animRot by="120000">
                                      <p:cBhvr>
                                        <p:cTn id="18" dur="400" fill="hold">
                                          <p:stCondLst>
                                            <p:cond delay="1600"/>
                                          </p:stCondLst>
                                        </p:cTn>
                                        <p:tgtEl>
                                          <p:spTgt spid="42"/>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p:tgtEl>
                                          <p:spTgt spid="43"/>
                                        </p:tgtEl>
                                        <p:attrNameLst>
                                          <p:attrName>ppt_y</p:attrName>
                                        </p:attrNameLst>
                                      </p:cBhvr>
                                      <p:tavLst>
                                        <p:tav tm="0">
                                          <p:val>
                                            <p:strVal val="#ppt_y-#ppt_h*1.125000"/>
                                          </p:val>
                                        </p:tav>
                                        <p:tav tm="100000">
                                          <p:val>
                                            <p:strVal val="#ppt_y"/>
                                          </p:val>
                                        </p:tav>
                                      </p:tavLst>
                                    </p:anim>
                                    <p:animEffect transition="in" filter="wipe(down)">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right)">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2330;p68"/>
          <p:cNvGrpSpPr/>
          <p:nvPr/>
        </p:nvGrpSpPr>
        <p:grpSpPr>
          <a:xfrm>
            <a:off x="9957548"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1"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1"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1"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1"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1"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1"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1"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1"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1"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1"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1"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1"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1"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1"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1"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1"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1"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1"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1"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1"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1"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1"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1" i="0" u="none" strike="noStrike" kern="0" cap="none" spc="0" normalizeH="0" baseline="0" noProof="0">
                <a:ln>
                  <a:noFill/>
                </a:ln>
                <a:solidFill>
                  <a:srgbClr val="000000"/>
                </a:solidFill>
                <a:effectLst/>
                <a:uLnTx/>
                <a:uFillTx/>
                <a:latin typeface="+mj-lt"/>
                <a:ea typeface="+mn-ea"/>
                <a:cs typeface="Arial"/>
                <a:sym typeface="Arial"/>
              </a:endParaRPr>
            </a:p>
          </p:txBody>
        </p:sp>
      </p:grpSp>
      <p:sp>
        <p:nvSpPr>
          <p:cNvPr id="41" name="Rectangle 40"/>
          <p:cNvSpPr/>
          <p:nvPr/>
        </p:nvSpPr>
        <p:spPr>
          <a:xfrm>
            <a:off x="295835" y="262230"/>
            <a:ext cx="11707905" cy="55399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 typeface="Arial"/>
              <a:buNone/>
              <a:tabLst/>
              <a:defRPr/>
            </a:pPr>
            <a:r>
              <a:rPr kumimoji="0" lang="vi-VN" sz="3000" b="1" i="0" u="none" strike="noStrike" kern="1200" cap="none" spc="0" normalizeH="0" baseline="0" noProof="0" dirty="0">
                <a:ln>
                  <a:noFill/>
                </a:ln>
                <a:solidFill>
                  <a:srgbClr val="C00000"/>
                </a:solidFill>
                <a:effectLst/>
                <a:uLnTx/>
                <a:uFillTx/>
                <a:latin typeface="+mj-lt"/>
                <a:ea typeface="+mn-ea"/>
                <a:cs typeface="Arial"/>
                <a:sym typeface="Arial"/>
              </a:rPr>
              <a:t>Nêu tên nghề nghiệp và đóng góp của người lao động trong tranh</a:t>
            </a:r>
            <a:endParaRPr kumimoji="0" lang="en-US" sz="3000" b="1" i="0" u="none" strike="noStrike" kern="1200" cap="none" spc="0" normalizeH="0" baseline="0" noProof="0" dirty="0">
              <a:ln>
                <a:noFill/>
              </a:ln>
              <a:solidFill>
                <a:srgbClr val="C00000"/>
              </a:solidFill>
              <a:effectLst/>
              <a:uLnTx/>
              <a:uFillTx/>
              <a:latin typeface="+mj-lt"/>
              <a:ea typeface="+mn-ea"/>
              <a:cs typeface="Arial"/>
              <a:sym typeface="Arial"/>
            </a:endParaRPr>
          </a:p>
        </p:txBody>
      </p:sp>
      <p:sp>
        <p:nvSpPr>
          <p:cNvPr id="43" name="Rounded Rectangle 42"/>
          <p:cNvSpPr/>
          <p:nvPr/>
        </p:nvSpPr>
        <p:spPr>
          <a:xfrm>
            <a:off x="1471047" y="4664632"/>
            <a:ext cx="3595628" cy="715089"/>
          </a:xfrm>
          <a:prstGeom prst="roundRect">
            <a:avLst/>
          </a:prstGeom>
          <a:solidFill>
            <a:schemeClr val="accent4">
              <a:lumMod val="90000"/>
            </a:schemeClr>
          </a:solidFill>
          <a:ln w="28575">
            <a:solidFill>
              <a:schemeClr val="accent4">
                <a:lumMod val="50000"/>
              </a:schemeClr>
            </a:solidFill>
            <a:prstDash val="sys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0" cap="none" spc="0" normalizeH="0" baseline="0" noProof="0" dirty="0" err="1">
                <a:ln>
                  <a:noFill/>
                </a:ln>
                <a:solidFill>
                  <a:srgbClr val="E6F7FF">
                    <a:lumMod val="25000"/>
                  </a:srgbClr>
                </a:solidFill>
                <a:effectLst/>
                <a:uLnTx/>
                <a:uFillTx/>
                <a:latin typeface="Times New Roman" pitchFamily="18" charset="0"/>
                <a:ea typeface="微软雅黑"/>
                <a:cs typeface="Times New Roman" pitchFamily="18" charset="0"/>
                <a:sym typeface="Arial"/>
              </a:rPr>
              <a:t>Bộ</a:t>
            </a:r>
            <a:r>
              <a:rPr kumimoji="0" lang="en-US" sz="3600" b="1" i="0" u="none" strike="noStrike" kern="0" cap="none" spc="0" normalizeH="0" noProof="0" dirty="0">
                <a:ln>
                  <a:noFill/>
                </a:ln>
                <a:solidFill>
                  <a:srgbClr val="E6F7FF">
                    <a:lumMod val="25000"/>
                  </a:srgbClr>
                </a:solidFill>
                <a:effectLst/>
                <a:uLnTx/>
                <a:uFillTx/>
                <a:latin typeface="Times New Roman" pitchFamily="18" charset="0"/>
                <a:ea typeface="微软雅黑"/>
                <a:cs typeface="Times New Roman" pitchFamily="18" charset="0"/>
                <a:sym typeface="Arial"/>
              </a:rPr>
              <a:t> </a:t>
            </a:r>
            <a:r>
              <a:rPr kumimoji="0" lang="en-US" sz="3600" b="1" i="0" u="none" strike="noStrike" kern="0" cap="none" spc="0" normalizeH="0" noProof="0" dirty="0" err="1">
                <a:ln>
                  <a:noFill/>
                </a:ln>
                <a:solidFill>
                  <a:srgbClr val="E6F7FF">
                    <a:lumMod val="25000"/>
                  </a:srgbClr>
                </a:solidFill>
                <a:effectLst/>
                <a:uLnTx/>
                <a:uFillTx/>
                <a:latin typeface="Times New Roman" pitchFamily="18" charset="0"/>
                <a:ea typeface="微软雅黑"/>
                <a:cs typeface="Times New Roman" pitchFamily="18" charset="0"/>
                <a:sym typeface="Arial"/>
              </a:rPr>
              <a:t>đội</a:t>
            </a:r>
            <a:r>
              <a:rPr kumimoji="0" lang="en-US" sz="3600" b="1" i="0" u="none" strike="noStrike" kern="0" cap="none" spc="0" normalizeH="0" noProof="0" dirty="0">
                <a:ln>
                  <a:noFill/>
                </a:ln>
                <a:solidFill>
                  <a:srgbClr val="E6F7FF">
                    <a:lumMod val="25000"/>
                  </a:srgbClr>
                </a:solidFill>
                <a:effectLst/>
                <a:uLnTx/>
                <a:uFillTx/>
                <a:latin typeface="Times New Roman" pitchFamily="18" charset="0"/>
                <a:ea typeface="微软雅黑"/>
                <a:cs typeface="Times New Roman" pitchFamily="18" charset="0"/>
                <a:sym typeface="Arial"/>
              </a:rPr>
              <a:t> </a:t>
            </a:r>
            <a:r>
              <a:rPr kumimoji="0" lang="en-US" sz="3600" b="1" i="0" u="none" strike="noStrike" kern="0" cap="none" spc="0" normalizeH="0" noProof="0" dirty="0" err="1">
                <a:ln>
                  <a:noFill/>
                </a:ln>
                <a:solidFill>
                  <a:srgbClr val="E6F7FF">
                    <a:lumMod val="25000"/>
                  </a:srgbClr>
                </a:solidFill>
                <a:effectLst/>
                <a:uLnTx/>
                <a:uFillTx/>
                <a:latin typeface="Times New Roman" pitchFamily="18" charset="0"/>
                <a:ea typeface="微软雅黑"/>
                <a:cs typeface="Times New Roman" pitchFamily="18" charset="0"/>
                <a:sym typeface="Arial"/>
              </a:rPr>
              <a:t>hải</a:t>
            </a:r>
            <a:r>
              <a:rPr kumimoji="0" lang="en-US" sz="3600" b="1" i="0" u="none" strike="noStrike" kern="0" cap="none" spc="0" normalizeH="0" noProof="0" dirty="0">
                <a:ln>
                  <a:noFill/>
                </a:ln>
                <a:solidFill>
                  <a:srgbClr val="E6F7FF">
                    <a:lumMod val="25000"/>
                  </a:srgbClr>
                </a:solidFill>
                <a:effectLst/>
                <a:uLnTx/>
                <a:uFillTx/>
                <a:latin typeface="Times New Roman" pitchFamily="18" charset="0"/>
                <a:ea typeface="微软雅黑"/>
                <a:cs typeface="Times New Roman" pitchFamily="18" charset="0"/>
                <a:sym typeface="Arial"/>
              </a:rPr>
              <a:t> </a:t>
            </a:r>
            <a:r>
              <a:rPr kumimoji="0" lang="en-US" sz="3600" b="1" i="0" u="none" strike="noStrike" kern="0" cap="none" spc="0" normalizeH="0" noProof="0" dirty="0" err="1">
                <a:ln>
                  <a:noFill/>
                </a:ln>
                <a:solidFill>
                  <a:srgbClr val="E6F7FF">
                    <a:lumMod val="25000"/>
                  </a:srgbClr>
                </a:solidFill>
                <a:effectLst/>
                <a:uLnTx/>
                <a:uFillTx/>
                <a:latin typeface="Times New Roman" pitchFamily="18" charset="0"/>
                <a:ea typeface="微软雅黑"/>
                <a:cs typeface="Times New Roman" pitchFamily="18" charset="0"/>
                <a:sym typeface="Arial"/>
              </a:rPr>
              <a:t>quân</a:t>
            </a:r>
            <a:endParaRPr kumimoji="0" lang="en-US" sz="3600" b="1" i="0" u="none" strike="noStrike" kern="0" cap="none" spc="0" normalizeH="0" baseline="0" noProof="0" dirty="0">
              <a:ln>
                <a:noFill/>
              </a:ln>
              <a:solidFill>
                <a:srgbClr val="E6F7FF">
                  <a:lumMod val="25000"/>
                </a:srgbClr>
              </a:solidFill>
              <a:effectLst/>
              <a:uLnTx/>
              <a:uFillTx/>
              <a:latin typeface="Times New Roman" pitchFamily="18" charset="0"/>
              <a:ea typeface="微软雅黑"/>
              <a:cs typeface="Times New Roman" pitchFamily="18" charset="0"/>
              <a:sym typeface="Arial"/>
            </a:endParaRPr>
          </a:p>
        </p:txBody>
      </p:sp>
      <p:pic>
        <p:nvPicPr>
          <p:cNvPr id="42" name="PA_图片 11">
            <a:hlinkClick r:id="rId3"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a:ext>
            </a:extLst>
          </a:blip>
          <a:stretch>
            <a:fillRect/>
          </a:stretch>
        </p:blipFill>
        <p:spPr>
          <a:xfrm>
            <a:off x="11250605" y="67645"/>
            <a:ext cx="846607" cy="846607"/>
          </a:xfrm>
          <a:prstGeom prst="rect">
            <a:avLst/>
          </a:prstGeom>
        </p:spPr>
      </p:pic>
      <p:pic>
        <p:nvPicPr>
          <p:cNvPr id="40" name="Picture 39">
            <a:extLst>
              <a:ext uri="{FF2B5EF4-FFF2-40B4-BE49-F238E27FC236}">
                <a16:creationId xmlns:a16="http://schemas.microsoft.com/office/drawing/2014/main" id="{7FD905A3-5F1D-4956-9B5B-3B37A378B4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068" y="1135800"/>
            <a:ext cx="4437661" cy="3215696"/>
          </a:xfrm>
          <a:prstGeom prst="rect">
            <a:avLst/>
          </a:prstGeom>
        </p:spPr>
      </p:pic>
      <p:sp>
        <p:nvSpPr>
          <p:cNvPr id="44" name="Callout: Left Arrow 43">
            <a:extLst>
              <a:ext uri="{FF2B5EF4-FFF2-40B4-BE49-F238E27FC236}">
                <a16:creationId xmlns:a16="http://schemas.microsoft.com/office/drawing/2014/main" id="{715CEF35-A5C9-4A2F-80D4-18BFEDAF5B38}"/>
              </a:ext>
            </a:extLst>
          </p:cNvPr>
          <p:cNvSpPr/>
          <p:nvPr/>
        </p:nvSpPr>
        <p:spPr>
          <a:xfrm>
            <a:off x="5042205" y="2186739"/>
            <a:ext cx="6794358" cy="1622017"/>
          </a:xfrm>
          <a:prstGeom prst="leftArrowCallout">
            <a:avLst>
              <a:gd name="adj1" fmla="val 25000"/>
              <a:gd name="adj2" fmla="val 25000"/>
              <a:gd name="adj3" fmla="val 25000"/>
              <a:gd name="adj4" fmla="val 86469"/>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000" b="1" i="0" u="none" strike="noStrike" kern="0" cap="none" spc="0" normalizeH="0" baseline="0" noProof="0" dirty="0" err="1">
                <a:ln>
                  <a:noFill/>
                </a:ln>
                <a:solidFill>
                  <a:srgbClr val="E6F7FF">
                    <a:lumMod val="25000"/>
                  </a:srgbClr>
                </a:solidFill>
                <a:effectLst/>
                <a:uLnTx/>
                <a:uFillTx/>
                <a:latin typeface="Times New Roman" pitchFamily="18" charset="0"/>
                <a:ea typeface="微软雅黑"/>
                <a:cs typeface="Times New Roman" pitchFamily="18" charset="0"/>
                <a:sym typeface="Arial"/>
              </a:rPr>
              <a:t>Bảo</a:t>
            </a:r>
            <a:r>
              <a:rPr kumimoji="0" lang="en-US" sz="4000" b="1" i="0" u="none" strike="noStrike" kern="0" cap="none" spc="0" normalizeH="0" noProof="0" dirty="0">
                <a:ln>
                  <a:noFill/>
                </a:ln>
                <a:solidFill>
                  <a:srgbClr val="E6F7FF">
                    <a:lumMod val="25000"/>
                  </a:srgbClr>
                </a:solidFill>
                <a:effectLst/>
                <a:uLnTx/>
                <a:uFillTx/>
                <a:latin typeface="Times New Roman" pitchFamily="18" charset="0"/>
                <a:ea typeface="微软雅黑"/>
                <a:cs typeface="Times New Roman" pitchFamily="18" charset="0"/>
                <a:sym typeface="Arial"/>
              </a:rPr>
              <a:t> </a:t>
            </a:r>
            <a:r>
              <a:rPr kumimoji="0" lang="en-US" sz="4000" b="1" i="0" u="none" strike="noStrike" kern="0" cap="none" spc="0" normalizeH="0" noProof="0" dirty="0" err="1">
                <a:ln>
                  <a:noFill/>
                </a:ln>
                <a:solidFill>
                  <a:srgbClr val="E6F7FF">
                    <a:lumMod val="25000"/>
                  </a:srgbClr>
                </a:solidFill>
                <a:effectLst/>
                <a:uLnTx/>
                <a:uFillTx/>
                <a:latin typeface="Times New Roman" pitchFamily="18" charset="0"/>
                <a:ea typeface="微软雅黑"/>
                <a:cs typeface="Times New Roman" pitchFamily="18" charset="0"/>
                <a:sym typeface="Arial"/>
              </a:rPr>
              <a:t>vệ</a:t>
            </a:r>
            <a:r>
              <a:rPr kumimoji="0" lang="en-US" sz="4000" b="1" i="0" u="none" strike="noStrike" kern="0" cap="none" spc="0" normalizeH="0" noProof="0" dirty="0">
                <a:ln>
                  <a:noFill/>
                </a:ln>
                <a:solidFill>
                  <a:srgbClr val="E6F7FF">
                    <a:lumMod val="25000"/>
                  </a:srgbClr>
                </a:solidFill>
                <a:effectLst/>
                <a:uLnTx/>
                <a:uFillTx/>
                <a:latin typeface="Times New Roman" pitchFamily="18" charset="0"/>
                <a:ea typeface="微软雅黑"/>
                <a:cs typeface="Times New Roman" pitchFamily="18" charset="0"/>
                <a:sym typeface="Arial"/>
              </a:rPr>
              <a:t> </a:t>
            </a:r>
            <a:r>
              <a:rPr kumimoji="0" lang="en-US" sz="4000" b="1" i="0" u="none" strike="noStrike" kern="0" cap="none" spc="0" normalizeH="0" noProof="0" dirty="0" err="1">
                <a:ln>
                  <a:noFill/>
                </a:ln>
                <a:solidFill>
                  <a:srgbClr val="E6F7FF">
                    <a:lumMod val="25000"/>
                  </a:srgbClr>
                </a:solidFill>
                <a:effectLst/>
                <a:uLnTx/>
                <a:uFillTx/>
                <a:latin typeface="Times New Roman" pitchFamily="18" charset="0"/>
                <a:ea typeface="微软雅黑"/>
                <a:cs typeface="Times New Roman" pitchFamily="18" charset="0"/>
                <a:sym typeface="Arial"/>
              </a:rPr>
              <a:t>chủ</a:t>
            </a:r>
            <a:r>
              <a:rPr kumimoji="0" lang="en-US" sz="4000" b="1" i="0" u="none" strike="noStrike" kern="0" cap="none" spc="0" normalizeH="0" noProof="0" dirty="0">
                <a:ln>
                  <a:noFill/>
                </a:ln>
                <a:solidFill>
                  <a:srgbClr val="E6F7FF">
                    <a:lumMod val="25000"/>
                  </a:srgbClr>
                </a:solidFill>
                <a:effectLst/>
                <a:uLnTx/>
                <a:uFillTx/>
                <a:latin typeface="Times New Roman" pitchFamily="18" charset="0"/>
                <a:ea typeface="微软雅黑"/>
                <a:cs typeface="Times New Roman" pitchFamily="18" charset="0"/>
                <a:sym typeface="Arial"/>
              </a:rPr>
              <a:t> </a:t>
            </a:r>
            <a:r>
              <a:rPr kumimoji="0" lang="en-US" sz="4000" b="1" i="0" u="none" strike="noStrike" kern="0" cap="none" spc="0" normalizeH="0" noProof="0" dirty="0" err="1">
                <a:ln>
                  <a:noFill/>
                </a:ln>
                <a:solidFill>
                  <a:srgbClr val="E6F7FF">
                    <a:lumMod val="25000"/>
                  </a:srgbClr>
                </a:solidFill>
                <a:effectLst/>
                <a:uLnTx/>
                <a:uFillTx/>
                <a:latin typeface="Times New Roman" pitchFamily="18" charset="0"/>
                <a:ea typeface="微软雅黑"/>
                <a:cs typeface="Times New Roman" pitchFamily="18" charset="0"/>
                <a:sym typeface="Arial"/>
              </a:rPr>
              <a:t>quyền</a:t>
            </a:r>
            <a:r>
              <a:rPr kumimoji="0" lang="en-US" sz="4000" b="1" i="0" u="none" strike="noStrike" kern="0" cap="none" spc="0" normalizeH="0" noProof="0" dirty="0">
                <a:ln>
                  <a:noFill/>
                </a:ln>
                <a:solidFill>
                  <a:srgbClr val="E6F7FF">
                    <a:lumMod val="25000"/>
                  </a:srgbClr>
                </a:solidFill>
                <a:effectLst/>
                <a:uLnTx/>
                <a:uFillTx/>
                <a:latin typeface="Times New Roman" pitchFamily="18" charset="0"/>
                <a:ea typeface="微软雅黑"/>
                <a:cs typeface="Times New Roman" pitchFamily="18" charset="0"/>
                <a:sym typeface="Arial"/>
              </a:rPr>
              <a:t> </a:t>
            </a:r>
            <a:r>
              <a:rPr kumimoji="0" lang="en-US" sz="4000" b="1" i="0" u="none" strike="noStrike" kern="0" cap="none" spc="0" normalizeH="0" noProof="0" dirty="0" err="1">
                <a:ln>
                  <a:noFill/>
                </a:ln>
                <a:solidFill>
                  <a:srgbClr val="E6F7FF">
                    <a:lumMod val="25000"/>
                  </a:srgbClr>
                </a:solidFill>
                <a:effectLst/>
                <a:uLnTx/>
                <a:uFillTx/>
                <a:latin typeface="Times New Roman" pitchFamily="18" charset="0"/>
                <a:ea typeface="微软雅黑"/>
                <a:cs typeface="Times New Roman" pitchFamily="18" charset="0"/>
                <a:sym typeface="Arial"/>
              </a:rPr>
              <a:t>biển</a:t>
            </a:r>
            <a:r>
              <a:rPr kumimoji="0" lang="en-US" sz="4000" b="1" i="0" u="none" strike="noStrike" kern="0" cap="none" spc="0" normalizeH="0" noProof="0" dirty="0">
                <a:ln>
                  <a:noFill/>
                </a:ln>
                <a:solidFill>
                  <a:srgbClr val="E6F7FF">
                    <a:lumMod val="25000"/>
                  </a:srgbClr>
                </a:solidFill>
                <a:effectLst/>
                <a:uLnTx/>
                <a:uFillTx/>
                <a:latin typeface="Times New Roman" pitchFamily="18" charset="0"/>
                <a:ea typeface="微软雅黑"/>
                <a:cs typeface="Times New Roman" pitchFamily="18" charset="0"/>
                <a:sym typeface="Arial"/>
              </a:rPr>
              <a:t>, </a:t>
            </a:r>
            <a:r>
              <a:rPr kumimoji="0" lang="en-US" sz="4000" b="1" i="0" u="none" strike="noStrike" kern="0" cap="none" spc="0" normalizeH="0" noProof="0" dirty="0" err="1">
                <a:ln>
                  <a:noFill/>
                </a:ln>
                <a:solidFill>
                  <a:srgbClr val="E6F7FF">
                    <a:lumMod val="25000"/>
                  </a:srgbClr>
                </a:solidFill>
                <a:effectLst/>
                <a:uLnTx/>
                <a:uFillTx/>
                <a:latin typeface="Times New Roman" pitchFamily="18" charset="0"/>
                <a:ea typeface="微软雅黑"/>
                <a:cs typeface="Times New Roman" pitchFamily="18" charset="0"/>
                <a:sym typeface="Arial"/>
              </a:rPr>
              <a:t>đảo</a:t>
            </a:r>
            <a:r>
              <a:rPr kumimoji="0" lang="en-US" sz="4000" b="1" i="0" u="none" strike="noStrike" kern="0" cap="none" spc="0" normalizeH="0" noProof="0" dirty="0">
                <a:ln>
                  <a:noFill/>
                </a:ln>
                <a:solidFill>
                  <a:srgbClr val="E6F7FF">
                    <a:lumMod val="25000"/>
                  </a:srgbClr>
                </a:solidFill>
                <a:effectLst/>
                <a:uLnTx/>
                <a:uFillTx/>
                <a:latin typeface="Times New Roman" pitchFamily="18" charset="0"/>
                <a:ea typeface="微软雅黑"/>
                <a:cs typeface="Times New Roman" pitchFamily="18" charset="0"/>
                <a:sym typeface="Arial"/>
              </a:rPr>
              <a:t> </a:t>
            </a:r>
            <a:r>
              <a:rPr kumimoji="0" lang="en-US" sz="4000" b="1" i="0" u="none" strike="noStrike" kern="0" cap="none" spc="0" normalizeH="0" noProof="0" dirty="0" err="1">
                <a:ln>
                  <a:noFill/>
                </a:ln>
                <a:solidFill>
                  <a:srgbClr val="E6F7FF">
                    <a:lumMod val="25000"/>
                  </a:srgbClr>
                </a:solidFill>
                <a:effectLst/>
                <a:uLnTx/>
                <a:uFillTx/>
                <a:latin typeface="Times New Roman" pitchFamily="18" charset="0"/>
                <a:ea typeface="微软雅黑"/>
                <a:cs typeface="Times New Roman" pitchFamily="18" charset="0"/>
                <a:sym typeface="Arial"/>
              </a:rPr>
              <a:t>của</a:t>
            </a:r>
            <a:r>
              <a:rPr kumimoji="0" lang="en-US" sz="4000" b="1" i="0" u="none" strike="noStrike" kern="0" cap="none" spc="0" normalizeH="0" noProof="0" dirty="0">
                <a:ln>
                  <a:noFill/>
                </a:ln>
                <a:solidFill>
                  <a:srgbClr val="E6F7FF">
                    <a:lumMod val="25000"/>
                  </a:srgbClr>
                </a:solidFill>
                <a:effectLst/>
                <a:uLnTx/>
                <a:uFillTx/>
                <a:latin typeface="Times New Roman" pitchFamily="18" charset="0"/>
                <a:ea typeface="微软雅黑"/>
                <a:cs typeface="Times New Roman" pitchFamily="18" charset="0"/>
                <a:sym typeface="Arial"/>
              </a:rPr>
              <a:t> </a:t>
            </a:r>
            <a:r>
              <a:rPr kumimoji="0" lang="en-US" sz="4000" b="1" i="0" u="none" strike="noStrike" kern="0" cap="none" spc="0" normalizeH="0" noProof="0" dirty="0" err="1">
                <a:ln>
                  <a:noFill/>
                </a:ln>
                <a:solidFill>
                  <a:srgbClr val="E6F7FF">
                    <a:lumMod val="25000"/>
                  </a:srgbClr>
                </a:solidFill>
                <a:effectLst/>
                <a:uLnTx/>
                <a:uFillTx/>
                <a:latin typeface="Times New Roman" pitchFamily="18" charset="0"/>
                <a:ea typeface="微软雅黑"/>
                <a:cs typeface="Times New Roman" pitchFamily="18" charset="0"/>
                <a:sym typeface="Arial"/>
              </a:rPr>
              <a:t>Tổ</a:t>
            </a:r>
            <a:r>
              <a:rPr kumimoji="0" lang="en-US" sz="4000" b="1" i="0" u="none" strike="noStrike" kern="0" cap="none" spc="0" normalizeH="0" noProof="0" dirty="0">
                <a:ln>
                  <a:noFill/>
                </a:ln>
                <a:solidFill>
                  <a:srgbClr val="E6F7FF">
                    <a:lumMod val="25000"/>
                  </a:srgbClr>
                </a:solidFill>
                <a:effectLst/>
                <a:uLnTx/>
                <a:uFillTx/>
                <a:latin typeface="Times New Roman" pitchFamily="18" charset="0"/>
                <a:ea typeface="微软雅黑"/>
                <a:cs typeface="Times New Roman" pitchFamily="18" charset="0"/>
                <a:sym typeface="Arial"/>
              </a:rPr>
              <a:t> </a:t>
            </a:r>
            <a:r>
              <a:rPr kumimoji="0" lang="en-US" sz="4000" b="1" i="0" u="none" strike="noStrike" kern="0" cap="none" spc="0" normalizeH="0" noProof="0" dirty="0" err="1">
                <a:ln>
                  <a:noFill/>
                </a:ln>
                <a:solidFill>
                  <a:srgbClr val="E6F7FF">
                    <a:lumMod val="25000"/>
                  </a:srgbClr>
                </a:solidFill>
                <a:effectLst/>
                <a:uLnTx/>
                <a:uFillTx/>
                <a:latin typeface="Times New Roman" pitchFamily="18" charset="0"/>
                <a:ea typeface="微软雅黑"/>
                <a:cs typeface="Times New Roman" pitchFamily="18" charset="0"/>
                <a:sym typeface="Arial"/>
              </a:rPr>
              <a:t>quốc</a:t>
            </a:r>
            <a:endParaRPr kumimoji="0" lang="en-US" sz="4000" b="1" i="0" u="none" strike="noStrike" kern="0" cap="none" spc="0" normalizeH="0" baseline="0" noProof="0" dirty="0">
              <a:ln>
                <a:noFill/>
              </a:ln>
              <a:solidFill>
                <a:srgbClr val="E6F7FF">
                  <a:lumMod val="25000"/>
                </a:srgbClr>
              </a:solidFill>
              <a:effectLst/>
              <a:uLnTx/>
              <a:uFillTx/>
              <a:latin typeface="Times New Roman" pitchFamily="18" charset="0"/>
              <a:ea typeface="微软雅黑"/>
              <a:cs typeface="Times New Roman" pitchFamily="18" charset="0"/>
              <a:sym typeface="Arial"/>
            </a:endParaRPr>
          </a:p>
        </p:txBody>
      </p:sp>
      <p:pic>
        <p:nvPicPr>
          <p:cNvPr id="45" name="Picture 44">
            <a:hlinkClick r:id="rId3" action="ppaction://hlinksldjump"/>
            <a:extLst>
              <a:ext uri="{FF2B5EF4-FFF2-40B4-BE49-F238E27FC236}">
                <a16:creationId xmlns:a16="http://schemas.microsoft.com/office/drawing/2014/main" id="{11FEE417-91D3-4C2D-98FC-18BE3B002459}"/>
              </a:ext>
            </a:extLst>
          </p:cNvPr>
          <p:cNvPicPr>
            <a:picLocks noChangeAspect="1"/>
          </p:cNvPicPr>
          <p:nvPr/>
        </p:nvPicPr>
        <p:blipFill>
          <a:blip r:embed="rId6"/>
          <a:stretch>
            <a:fillRect/>
          </a:stretch>
        </p:blipFill>
        <p:spPr>
          <a:xfrm>
            <a:off x="9859786" y="5112610"/>
            <a:ext cx="2237426" cy="1030313"/>
          </a:xfrm>
          <a:prstGeom prst="rect">
            <a:avLst/>
          </a:prstGeom>
        </p:spPr>
      </p:pic>
    </p:spTree>
    <p:extLst>
      <p:ext uri="{BB962C8B-B14F-4D97-AF65-F5344CB8AC3E}">
        <p14:creationId xmlns:p14="http://schemas.microsoft.com/office/powerpoint/2010/main" val="3947765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42"/>
                                        </p:tgtEl>
                                      </p:cBhvr>
                                    </p:animEffect>
                                    <p:animScale>
                                      <p:cBhvr>
                                        <p:cTn id="12" dur="250" autoRev="1" fill="hold"/>
                                        <p:tgtEl>
                                          <p:spTgt spid="42"/>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42"/>
                                        </p:tgtEl>
                                        <p:attrNameLst>
                                          <p:attrName>r</p:attrName>
                                        </p:attrNameLst>
                                      </p:cBhvr>
                                    </p:animRot>
                                    <p:animRot by="-240000">
                                      <p:cBhvr>
                                        <p:cTn id="15" dur="400" fill="hold">
                                          <p:stCondLst>
                                            <p:cond delay="400"/>
                                          </p:stCondLst>
                                        </p:cTn>
                                        <p:tgtEl>
                                          <p:spTgt spid="42"/>
                                        </p:tgtEl>
                                        <p:attrNameLst>
                                          <p:attrName>r</p:attrName>
                                        </p:attrNameLst>
                                      </p:cBhvr>
                                    </p:animRot>
                                    <p:animRot by="240000">
                                      <p:cBhvr>
                                        <p:cTn id="16" dur="400" fill="hold">
                                          <p:stCondLst>
                                            <p:cond delay="800"/>
                                          </p:stCondLst>
                                        </p:cTn>
                                        <p:tgtEl>
                                          <p:spTgt spid="42"/>
                                        </p:tgtEl>
                                        <p:attrNameLst>
                                          <p:attrName>r</p:attrName>
                                        </p:attrNameLst>
                                      </p:cBhvr>
                                    </p:animRot>
                                    <p:animRot by="-240000">
                                      <p:cBhvr>
                                        <p:cTn id="17" dur="400" fill="hold">
                                          <p:stCondLst>
                                            <p:cond delay="1200"/>
                                          </p:stCondLst>
                                        </p:cTn>
                                        <p:tgtEl>
                                          <p:spTgt spid="42"/>
                                        </p:tgtEl>
                                        <p:attrNameLst>
                                          <p:attrName>r</p:attrName>
                                        </p:attrNameLst>
                                      </p:cBhvr>
                                    </p:animRot>
                                    <p:animRot by="120000">
                                      <p:cBhvr>
                                        <p:cTn id="18" dur="400" fill="hold">
                                          <p:stCondLst>
                                            <p:cond delay="1600"/>
                                          </p:stCondLst>
                                        </p:cTn>
                                        <p:tgtEl>
                                          <p:spTgt spid="42"/>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p:tgtEl>
                                          <p:spTgt spid="43"/>
                                        </p:tgtEl>
                                        <p:attrNameLst>
                                          <p:attrName>ppt_y</p:attrName>
                                        </p:attrNameLst>
                                      </p:cBhvr>
                                      <p:tavLst>
                                        <p:tav tm="0">
                                          <p:val>
                                            <p:strVal val="#ppt_y-#ppt_h*1.125000"/>
                                          </p:val>
                                        </p:tav>
                                        <p:tav tm="100000">
                                          <p:val>
                                            <p:strVal val="#ppt_y"/>
                                          </p:val>
                                        </p:tav>
                                      </p:tavLst>
                                    </p:anim>
                                    <p:animEffect transition="in" filter="wipe(down)">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right)">
                                      <p:cBhvr>
                                        <p:cTn id="2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30894467"/>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442</TotalTime>
  <Words>461</Words>
  <Application>Microsoft Office PowerPoint</Application>
  <PresentationFormat>Widescreen</PresentationFormat>
  <Paragraphs>66</Paragraphs>
  <Slides>20</Slides>
  <Notes>5</Notes>
  <HiddenSlides>0</HiddenSlides>
  <MMClips>2</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20</vt:i4>
      </vt:variant>
    </vt:vector>
  </HeadingPairs>
  <TitlesOfParts>
    <vt:vector size="40" baseType="lpstr">
      <vt:lpstr>微软雅黑</vt:lpstr>
      <vt:lpstr>Antic</vt:lpstr>
      <vt:lpstr>Arial</vt:lpstr>
      <vt:lpstr>Arial Black</vt:lpstr>
      <vt:lpstr>Calibri</vt:lpstr>
      <vt:lpstr>Coiny</vt:lpstr>
      <vt:lpstr>等线</vt:lpstr>
      <vt:lpstr>Neucha</vt:lpstr>
      <vt:lpstr>Roboto Condensed Light</vt:lpstr>
      <vt:lpstr>Times New Roman</vt:lpstr>
      <vt:lpstr>VNI-Avo</vt:lpstr>
      <vt:lpstr>方正卡通简体</vt:lpstr>
      <vt:lpstr>方正少儿简体</vt:lpstr>
      <vt:lpstr>方正黑体简体</vt:lpstr>
      <vt:lpstr>7_Office 主题​​</vt:lpstr>
      <vt:lpstr>Lawn and Garden Month by Slidesgo</vt:lpstr>
      <vt:lpstr>6_Office 主题​​</vt:lpstr>
      <vt:lpstr>1_Lawn and Garden Month by Slidesgo</vt:lpstr>
      <vt:lpstr>3_Lawn and Garden Month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23</cp:revision>
  <dcterms:created xsi:type="dcterms:W3CDTF">2021-08-21T04:33:34Z</dcterms:created>
  <dcterms:modified xsi:type="dcterms:W3CDTF">2024-09-06T14:35:55Z</dcterms:modified>
  <cp:category>9Slide.vn</cp:category>
</cp:coreProperties>
</file>